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45" d="100"/>
          <a:sy n="45" d="100"/>
        </p:scale>
        <p:origin x="72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904C-0E8D-4E96-8755-964C27BC38C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0DD7-837F-4159-B18F-B231DA97A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9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904C-0E8D-4E96-8755-964C27BC38C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0DD7-837F-4159-B18F-B231DA97A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3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904C-0E8D-4E96-8755-964C27BC38C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0DD7-837F-4159-B18F-B231DA97A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6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904C-0E8D-4E96-8755-964C27BC38C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0DD7-837F-4159-B18F-B231DA97A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9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904C-0E8D-4E96-8755-964C27BC38C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0DD7-837F-4159-B18F-B231DA97A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9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904C-0E8D-4E96-8755-964C27BC38C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0DD7-837F-4159-B18F-B231DA97A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8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904C-0E8D-4E96-8755-964C27BC38C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0DD7-837F-4159-B18F-B231DA97A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4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904C-0E8D-4E96-8755-964C27BC38C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0DD7-837F-4159-B18F-B231DA97A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9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904C-0E8D-4E96-8755-964C27BC38C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0DD7-837F-4159-B18F-B231DA97A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9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904C-0E8D-4E96-8755-964C27BC38C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0DD7-837F-4159-B18F-B231DA97A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2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904C-0E8D-4E96-8755-964C27BC38C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0DD7-837F-4159-B18F-B231DA97A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B904C-0E8D-4E96-8755-964C27BC38C4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10DD7-837F-4159-B18F-B231DA97A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3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Nervous System </a:t>
            </a:r>
            <a:r>
              <a:rPr lang="en-US" dirty="0" err="1"/>
              <a:t>Flatman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7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45" y="555811"/>
            <a:ext cx="6605195" cy="5504330"/>
          </a:xfrm>
        </p:spPr>
      </p:pic>
    </p:spTree>
    <p:extLst>
      <p:ext uri="{BB962C8B-B14F-4D97-AF65-F5344CB8AC3E}">
        <p14:creationId xmlns:p14="http://schemas.microsoft.com/office/powerpoint/2010/main" val="248455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5" y="1828800"/>
            <a:ext cx="10515600" cy="4351338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25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35" y="222670"/>
            <a:ext cx="8677836" cy="6508377"/>
          </a:xfrm>
        </p:spPr>
      </p:pic>
    </p:spTree>
    <p:extLst>
      <p:ext uri="{BB962C8B-B14F-4D97-AF65-F5344CB8AC3E}">
        <p14:creationId xmlns:p14="http://schemas.microsoft.com/office/powerpoint/2010/main" val="2470650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25" y="228600"/>
            <a:ext cx="8399402" cy="6386767"/>
          </a:xfrm>
        </p:spPr>
      </p:pic>
    </p:spTree>
    <p:extLst>
      <p:ext uri="{BB962C8B-B14F-4D97-AF65-F5344CB8AC3E}">
        <p14:creationId xmlns:p14="http://schemas.microsoft.com/office/powerpoint/2010/main" val="223387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3A32C1-50CD-42DB-86CE-081F7D74B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5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66547E3-9F35-4C5D-9D6A-A877900D80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6370" y="182614"/>
            <a:ext cx="9730669" cy="632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129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3FB89-167C-44CB-81FD-1471C4C58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Musculocutaneous nerve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555049D-3EE0-4193-9A5A-457231F0ED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9345" y="1327976"/>
            <a:ext cx="7604760" cy="516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639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06CB9-44A6-4496-99B0-7B6A035BC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Axillary nerve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68853-B994-4270-B43D-D0AD4D27F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9BA2AA-8476-4CCC-B62C-4E7F9622C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608" y="2084832"/>
            <a:ext cx="8383394" cy="440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009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</Words>
  <Application>Microsoft Office PowerPoint</Application>
  <PresentationFormat>Widescreen</PresentationFormat>
  <Paragraphs>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Nervous System Flatman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Musculocutaneous nerve</vt:lpstr>
      <vt:lpstr>Axillary nerve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Nervous System Flatman</dc:title>
  <dc:creator>Timothy Aaron Reonisto</dc:creator>
  <cp:lastModifiedBy>Julian</cp:lastModifiedBy>
  <cp:revision>2</cp:revision>
  <dcterms:created xsi:type="dcterms:W3CDTF">2019-10-10T22:57:56Z</dcterms:created>
  <dcterms:modified xsi:type="dcterms:W3CDTF">2020-08-05T23:37:31Z</dcterms:modified>
</cp:coreProperties>
</file>