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84" r:id="rId4"/>
    <p:sldId id="285" r:id="rId5"/>
    <p:sldId id="286" r:id="rId6"/>
    <p:sldId id="287" r:id="rId7"/>
    <p:sldId id="288" r:id="rId8"/>
    <p:sldId id="295" r:id="rId9"/>
    <p:sldId id="296" r:id="rId10"/>
    <p:sldId id="268" r:id="rId11"/>
    <p:sldId id="267" r:id="rId12"/>
    <p:sldId id="270" r:id="rId13"/>
    <p:sldId id="282" r:id="rId14"/>
    <p:sldId id="289" r:id="rId15"/>
    <p:sldId id="280" r:id="rId16"/>
    <p:sldId id="278" r:id="rId17"/>
    <p:sldId id="297" r:id="rId18"/>
    <p:sldId id="298" r:id="rId19"/>
    <p:sldId id="290" r:id="rId20"/>
    <p:sldId id="291" r:id="rId21"/>
    <p:sldId id="275" r:id="rId22"/>
    <p:sldId id="272" r:id="rId23"/>
    <p:sldId id="292" r:id="rId24"/>
    <p:sldId id="293" r:id="rId25"/>
    <p:sldId id="294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60" y="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7A7B4-3D42-48E8-A2F1-8DB2FDF28D26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1679A-82C5-4341-9D71-2896CACD5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287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7A7B4-3D42-48E8-A2F1-8DB2FDF28D26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1679A-82C5-4341-9D71-2896CACD5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362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7A7B4-3D42-48E8-A2F1-8DB2FDF28D26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1679A-82C5-4341-9D71-2896CACD5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862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7A7B4-3D42-48E8-A2F1-8DB2FDF28D26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1679A-82C5-4341-9D71-2896CACD5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267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7A7B4-3D42-48E8-A2F1-8DB2FDF28D26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1679A-82C5-4341-9D71-2896CACD5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812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7A7B4-3D42-48E8-A2F1-8DB2FDF28D26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1679A-82C5-4341-9D71-2896CACD5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443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7A7B4-3D42-48E8-A2F1-8DB2FDF28D26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1679A-82C5-4341-9D71-2896CACD5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989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7A7B4-3D42-48E8-A2F1-8DB2FDF28D26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1679A-82C5-4341-9D71-2896CACD5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890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7A7B4-3D42-48E8-A2F1-8DB2FDF28D26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1679A-82C5-4341-9D71-2896CACD5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009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7A7B4-3D42-48E8-A2F1-8DB2FDF28D26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1679A-82C5-4341-9D71-2896CACD5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563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7A7B4-3D42-48E8-A2F1-8DB2FDF28D26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1679A-82C5-4341-9D71-2896CACD5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769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17A7B4-3D42-48E8-A2F1-8DB2FDF28D26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1679A-82C5-4341-9D71-2896CACD5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904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Peripheral Nerves with muscle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DR. PETER REONISTO</a:t>
            </a:r>
          </a:p>
        </p:txBody>
      </p:sp>
    </p:spTree>
    <p:extLst>
      <p:ext uri="{BB962C8B-B14F-4D97-AF65-F5344CB8AC3E}">
        <p14:creationId xmlns:p14="http://schemas.microsoft.com/office/powerpoint/2010/main" val="15034575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COC\Muscle Model\ScreenHunter_09 Apr. 21 19.4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0" y="1219201"/>
            <a:ext cx="9072058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10928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COC\Muscle Model\ScreenHunter_13 Apr. 21 19.4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30982"/>
            <a:ext cx="9144000" cy="6035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10928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E:\COC\Muscle Model\ScreenHunter_21 Apr. 21 19.4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9" y="1600201"/>
            <a:ext cx="9117572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12355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E:\COC\Muscle Model\ScreenHunter_25 Apr. 21 19.47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9" y="457201"/>
            <a:ext cx="9090992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12355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D4BE35C-BB33-49DC-A739-E8349B339E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49" y="0"/>
            <a:ext cx="51435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643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E:\COC\Muscle Model\ScreenHunter_29 Apr. 21 19.48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3040"/>
            <a:ext cx="7379368" cy="6844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12355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E:\COC\Muscle Model\ScreenHunter_33 Apr. 21 19.5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857250"/>
            <a:ext cx="9048750" cy="600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12355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Obturator Nerve Block - Landmarks and nerve stimulator technique ...">
            <a:extLst>
              <a:ext uri="{FF2B5EF4-FFF2-40B4-BE49-F238E27FC236}">
                <a16:creationId xmlns:a16="http://schemas.microsoft.com/office/drawing/2014/main" id="{535FF2AE-F668-4199-A662-861816B9D3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7585"/>
            <a:ext cx="5181600" cy="6822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15478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anine Full Pelvis with Obturator and Ischiatic Nerves">
            <a:extLst>
              <a:ext uri="{FF2B5EF4-FFF2-40B4-BE49-F238E27FC236}">
                <a16:creationId xmlns:a16="http://schemas.microsoft.com/office/drawing/2014/main" id="{ABD9CEDB-0A80-44CC-B18B-AE78E5343A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93683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A43FF532-D7AA-4CFF-AA7C-487E42D27B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1" y="-25399"/>
            <a:ext cx="5181600" cy="690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0429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9CDCF-B6A7-4A09-A65F-3E8BF0EC7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3C9458-4EC6-4EAB-87C9-B0B685B815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ervical Plexus Block - Landmarks and Nerve Stimulator Technique ...">
            <a:extLst>
              <a:ext uri="{FF2B5EF4-FFF2-40B4-BE49-F238E27FC236}">
                <a16:creationId xmlns:a16="http://schemas.microsoft.com/office/drawing/2014/main" id="{95ACF5F8-B352-412A-8658-59E5B18D5D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25" y="0"/>
            <a:ext cx="75485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83036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9B011CD3-C04A-493B-BB8E-8640A537DB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1" y="-25399"/>
            <a:ext cx="5181600" cy="690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77984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E:\COC\Muscle Model\ScreenHunter_39 Apr. 21 19.5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6981"/>
            <a:ext cx="9115926" cy="6371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12355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END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2355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784E8-65E2-4FA4-B7ED-F359735D5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441712-55C2-4E7A-883F-07CCAEEB1F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C516D2-3714-4165-A060-3539EE940A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9839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19EE0-2049-49E8-9ABF-37549E52A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8745C4-095A-4D04-A0ED-A5730EF3EF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28F18E11-0F94-4360-9B2B-D1F57589B9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8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52712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EAD3B-EEA5-46F0-A067-A608AB113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B87F7B-C12A-43B5-BBAC-5F78004471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1D1393-1661-4A05-9CB5-C5401AA084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7787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683AB-8928-4289-8737-BC72F8022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951455-C638-4A28-BA7D-54B952A72F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Neck | Anatomy E-lab">
            <a:extLst>
              <a:ext uri="{FF2B5EF4-FFF2-40B4-BE49-F238E27FC236}">
                <a16:creationId xmlns:a16="http://schemas.microsoft.com/office/drawing/2014/main" id="{8236FB77-667F-4115-A9DD-368D24BA95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775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A729F-7023-4FC8-80EC-892A944FF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68DF6B-1730-4097-83B0-EBE098B0BF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Axilla &amp; Brachial Plexus Lab | YEDİTEPE ANATOMY LAB">
            <a:extLst>
              <a:ext uri="{FF2B5EF4-FFF2-40B4-BE49-F238E27FC236}">
                <a16:creationId xmlns:a16="http://schemas.microsoft.com/office/drawing/2014/main" id="{F26BBA4F-82D6-4C69-876D-49B7DCA90B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32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eripheral nerve of the upper limb">
            <a:extLst>
              <a:ext uri="{FF2B5EF4-FFF2-40B4-BE49-F238E27FC236}">
                <a16:creationId xmlns:a16="http://schemas.microsoft.com/office/drawing/2014/main" id="{5C8590FB-006D-4E1D-9DCD-12B22123B90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15373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DEE3E-3D9C-4C3F-A924-0662CBBCE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84BF54-BDF4-43C8-8170-3FA391A03A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42E6429C-18B8-4FDC-806B-A1324714AF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98934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4FE2C-3149-491F-917A-CDD971E4F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TBL - Posterior Arm and Forearm (TBL - Posterior Arm and Forearm ...">
            <a:extLst>
              <a:ext uri="{FF2B5EF4-FFF2-40B4-BE49-F238E27FC236}">
                <a16:creationId xmlns:a16="http://schemas.microsoft.com/office/drawing/2014/main" id="{7D0E0206-411B-4B6C-9891-9BE284E01A2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-2642"/>
            <a:ext cx="6705599" cy="6803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66588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00A2598-36DC-4210-AA1B-6F934D7501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9179"/>
          <a:stretch/>
        </p:blipFill>
        <p:spPr>
          <a:xfrm>
            <a:off x="-14592" y="309769"/>
            <a:ext cx="9158592" cy="6238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129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8D4D0-7576-49B9-B2AC-93A2E96D5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874096-AB10-4B55-B281-57B6D21108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Radial nerve | Radiology Reference Article | Radiopaedia.org">
            <a:extLst>
              <a:ext uri="{FF2B5EF4-FFF2-40B4-BE49-F238E27FC236}">
                <a16:creationId xmlns:a16="http://schemas.microsoft.com/office/drawing/2014/main" id="{16016B80-2D87-4FC1-9110-3FEA50482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19714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9</Words>
  <Application>Microsoft Office PowerPoint</Application>
  <PresentationFormat>On-screen Show (4:3)</PresentationFormat>
  <Paragraphs>3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Arial</vt:lpstr>
      <vt:lpstr>Calibri</vt:lpstr>
      <vt:lpstr>Office Theme</vt:lpstr>
      <vt:lpstr>Peripheral Nerves with muscle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END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Peripheral Nerves with muscle</dc:title>
  <dc:creator>Peter Reonisto</dc:creator>
  <cp:lastModifiedBy>Julian</cp:lastModifiedBy>
  <cp:revision>2</cp:revision>
  <dcterms:created xsi:type="dcterms:W3CDTF">2020-04-04T19:37:14Z</dcterms:created>
  <dcterms:modified xsi:type="dcterms:W3CDTF">2020-08-05T23:38:19Z</dcterms:modified>
</cp:coreProperties>
</file>