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59" r:id="rId5"/>
    <p:sldId id="260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8" d="100"/>
          <a:sy n="48" d="100"/>
        </p:scale>
        <p:origin x="12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212-A285-462F-93DF-008FCE802582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F90C2-A3B7-42E1-A087-EAFC1B59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8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212-A285-462F-93DF-008FCE802582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F90C2-A3B7-42E1-A087-EAFC1B59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82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212-A285-462F-93DF-008FCE802582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F90C2-A3B7-42E1-A087-EAFC1B59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57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212-A285-462F-93DF-008FCE802582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F90C2-A3B7-42E1-A087-EAFC1B59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7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212-A285-462F-93DF-008FCE802582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F90C2-A3B7-42E1-A087-EAFC1B59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1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212-A285-462F-93DF-008FCE802582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F90C2-A3B7-42E1-A087-EAFC1B59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21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212-A285-462F-93DF-008FCE802582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F90C2-A3B7-42E1-A087-EAFC1B59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08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212-A285-462F-93DF-008FCE802582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F90C2-A3B7-42E1-A087-EAFC1B59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212-A285-462F-93DF-008FCE802582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F90C2-A3B7-42E1-A087-EAFC1B59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212-A285-462F-93DF-008FCE802582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F90C2-A3B7-42E1-A087-EAFC1B59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2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B212-A285-462F-93DF-008FCE802582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F90C2-A3B7-42E1-A087-EAFC1B59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2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BB212-A285-462F-93DF-008FCE802582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F90C2-A3B7-42E1-A087-EAFC1B59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3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8A2D2-BFF8-40F6-B397-7370A20F0F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Arterial Vessel Tracing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D18D2-04E5-4295-862E-DB5E955C30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15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88EF1-81FB-491E-B5FF-6BB5978E6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ranches of the Aorta_">
            <a:hlinkClick r:id="" action="ppaction://media"/>
            <a:extLst>
              <a:ext uri="{FF2B5EF4-FFF2-40B4-BE49-F238E27FC236}">
                <a16:creationId xmlns:a16="http://schemas.microsoft.com/office/drawing/2014/main" id="{5D54AD4E-50D9-4C42-A8E2-53E4547E84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" y="-97092"/>
            <a:ext cx="9253839" cy="6955092"/>
          </a:xfrm>
        </p:spPr>
      </p:pic>
    </p:spTree>
    <p:extLst>
      <p:ext uri="{BB962C8B-B14F-4D97-AF65-F5344CB8AC3E}">
        <p14:creationId xmlns:p14="http://schemas.microsoft.com/office/powerpoint/2010/main" val="389186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A425-E11B-4781-BAD9-5706FA8A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orta to Brain Tracing">
            <a:hlinkClick r:id="" action="ppaction://media"/>
            <a:extLst>
              <a:ext uri="{FF2B5EF4-FFF2-40B4-BE49-F238E27FC236}">
                <a16:creationId xmlns:a16="http://schemas.microsoft.com/office/drawing/2014/main" id="{3AED4869-AB36-4C56-85CF-958DC57BD5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614" y="0"/>
            <a:ext cx="8784771" cy="6984596"/>
          </a:xfrm>
        </p:spPr>
      </p:pic>
    </p:spTree>
    <p:extLst>
      <p:ext uri="{BB962C8B-B14F-4D97-AF65-F5344CB8AC3E}">
        <p14:creationId xmlns:p14="http://schemas.microsoft.com/office/powerpoint/2010/main" val="161189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AE94-318F-4FA0-BD90-E2F27EEEB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orta to Finger Tracing">
            <a:hlinkClick r:id="" action="ppaction://media"/>
            <a:extLst>
              <a:ext uri="{FF2B5EF4-FFF2-40B4-BE49-F238E27FC236}">
                <a16:creationId xmlns:a16="http://schemas.microsoft.com/office/drawing/2014/main" id="{3FA48884-A627-4448-A162-5EA67B5B0B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08" y="0"/>
            <a:ext cx="8924984" cy="7023891"/>
          </a:xfrm>
        </p:spPr>
      </p:pic>
    </p:spTree>
    <p:extLst>
      <p:ext uri="{BB962C8B-B14F-4D97-AF65-F5344CB8AC3E}">
        <p14:creationId xmlns:p14="http://schemas.microsoft.com/office/powerpoint/2010/main" val="89231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028AE-D389-4FE0-B59F-70E85A94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rterial Tracing_Ventricle to Toes">
            <a:hlinkClick r:id="" action="ppaction://media"/>
            <a:extLst>
              <a:ext uri="{FF2B5EF4-FFF2-40B4-BE49-F238E27FC236}">
                <a16:creationId xmlns:a16="http://schemas.microsoft.com/office/drawing/2014/main" id="{50EF6354-FC3F-48A6-851B-DCDC4946F8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571" y="-43071"/>
            <a:ext cx="8425543" cy="6901072"/>
          </a:xfrm>
        </p:spPr>
      </p:pic>
    </p:spTree>
    <p:extLst>
      <p:ext uri="{BB962C8B-B14F-4D97-AF65-F5344CB8AC3E}">
        <p14:creationId xmlns:p14="http://schemas.microsoft.com/office/powerpoint/2010/main" val="48558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D6084-F4ED-44C5-B3EF-32948C6C6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8CDDD-C6A0-4874-8399-F7F5B1E00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56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4</Words>
  <Application>Microsoft Office PowerPoint</Application>
  <PresentationFormat>On-screen Show (4:3)</PresentationFormat>
  <Paragraphs>2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Arterial Vessel Tracing</vt:lpstr>
      <vt:lpstr>PowerPoint Presentation</vt:lpstr>
      <vt:lpstr>PowerPoint Presentation</vt:lpstr>
      <vt:lpstr>PowerPoint Presentation</vt:lpstr>
      <vt:lpstr>PowerPoint Presentation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Blood Vessel Flatman and Vessel Tracing</dc:title>
  <dc:creator>Peter Reonisto</dc:creator>
  <cp:lastModifiedBy>Reonisto, Peter E</cp:lastModifiedBy>
  <cp:revision>2</cp:revision>
  <dcterms:created xsi:type="dcterms:W3CDTF">2020-05-04T19:29:43Z</dcterms:created>
  <dcterms:modified xsi:type="dcterms:W3CDTF">2021-07-21T15:54:44Z</dcterms:modified>
</cp:coreProperties>
</file>