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63" r:id="rId6"/>
    <p:sldId id="262" r:id="rId7"/>
    <p:sldId id="289" r:id="rId8"/>
    <p:sldId id="272" r:id="rId9"/>
    <p:sldId id="273" r:id="rId10"/>
    <p:sldId id="274" r:id="rId11"/>
    <p:sldId id="282" r:id="rId12"/>
    <p:sldId id="277" r:id="rId13"/>
    <p:sldId id="286" r:id="rId14"/>
    <p:sldId id="294" r:id="rId15"/>
    <p:sldId id="295" r:id="rId16"/>
    <p:sldId id="278" r:id="rId17"/>
    <p:sldId id="279" r:id="rId18"/>
    <p:sldId id="283" r:id="rId19"/>
    <p:sldId id="280" r:id="rId20"/>
    <p:sldId id="284" r:id="rId21"/>
    <p:sldId id="281" r:id="rId22"/>
    <p:sldId id="290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1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9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9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5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8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4D3B-53EB-4434-82D8-C17D0FF54497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92CD-617A-4EEC-81C2-B2C8E5E73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08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8">
            <a:extLst>
              <a:ext uri="{FF2B5EF4-FFF2-40B4-BE49-F238E27FC236}">
                <a16:creationId xmlns:a16="http://schemas.microsoft.com/office/drawing/2014/main" id="{B05D94CD-9FDB-41C6-A9F9-5337F3C70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D0208608-635E-41BF-8697-5562CEFC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9D8EFE-162D-48AE-9D35-DB270C27E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77330" y="685799"/>
            <a:ext cx="5503448" cy="5503448"/>
            <a:chOff x="5984543" y="6810"/>
            <a:chExt cx="6182436" cy="6182437"/>
          </a:xfrm>
        </p:grpSpPr>
        <p:sp>
          <p:nvSpPr>
            <p:cNvPr id="44" name="Graphic 14">
              <a:extLst>
                <a:ext uri="{FF2B5EF4-FFF2-40B4-BE49-F238E27FC236}">
                  <a16:creationId xmlns:a16="http://schemas.microsoft.com/office/drawing/2014/main" id="{FBE15126-40D2-47E5-9CC7-EA2B1CD62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075761" y="3094174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14">
              <a:extLst>
                <a:ext uri="{FF2B5EF4-FFF2-40B4-BE49-F238E27FC236}">
                  <a16:creationId xmlns:a16="http://schemas.microsoft.com/office/drawing/2014/main" id="{970A677B-FEEC-4253-BD55-C7F5433D5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5984543" y="3094174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4">
              <a:extLst>
                <a:ext uri="{FF2B5EF4-FFF2-40B4-BE49-F238E27FC236}">
                  <a16:creationId xmlns:a16="http://schemas.microsoft.com/office/drawing/2014/main" id="{90DE970B-D2CF-4C17-A0FC-F2E4E3AAC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9075761" y="6811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4">
              <a:extLst>
                <a:ext uri="{FF2B5EF4-FFF2-40B4-BE49-F238E27FC236}">
                  <a16:creationId xmlns:a16="http://schemas.microsoft.com/office/drawing/2014/main" id="{D0B0A42E-801B-44FD-9544-04F002DCE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 flipV="1">
              <a:off x="5984543" y="6810"/>
              <a:ext cx="3091218" cy="3095073"/>
            </a:xfrm>
            <a:custGeom>
              <a:avLst/>
              <a:gdLst>
                <a:gd name="connsiteX0" fmla="*/ 2616327 w 2616326"/>
                <a:gd name="connsiteY0" fmla="*/ 634841 h 2618803"/>
                <a:gd name="connsiteX1" fmla="*/ 2616327 w 2616326"/>
                <a:gd name="connsiteY1" fmla="*/ 0 h 2618803"/>
                <a:gd name="connsiteX2" fmla="*/ 0 w 2616326"/>
                <a:gd name="connsiteY2" fmla="*/ 0 h 2618803"/>
                <a:gd name="connsiteX3" fmla="*/ 0 w 2616326"/>
                <a:gd name="connsiteY3" fmla="*/ 2618804 h 2618803"/>
                <a:gd name="connsiteX4" fmla="*/ 634270 w 2616326"/>
                <a:gd name="connsiteY4" fmla="*/ 2618804 h 2618803"/>
                <a:gd name="connsiteX5" fmla="*/ 2616327 w 2616326"/>
                <a:gd name="connsiteY5" fmla="*/ 634841 h 261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6326" h="2618803">
                  <a:moveTo>
                    <a:pt x="2616327" y="634841"/>
                  </a:moveTo>
                  <a:lnTo>
                    <a:pt x="2616327" y="0"/>
                  </a:lnTo>
                  <a:lnTo>
                    <a:pt x="0" y="0"/>
                  </a:lnTo>
                  <a:lnTo>
                    <a:pt x="0" y="2618804"/>
                  </a:lnTo>
                  <a:lnTo>
                    <a:pt x="634270" y="2618804"/>
                  </a:lnTo>
                  <a:cubicBezTo>
                    <a:pt x="634270" y="1523143"/>
                    <a:pt x="1521619" y="634841"/>
                    <a:pt x="2616327" y="634841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EDA424-9C8A-4F49-AD02-9632C6C28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914399"/>
            <a:ext cx="4636008" cy="5133976"/>
          </a:xfrm>
        </p:spPr>
        <p:txBody>
          <a:bodyPr anchor="ctr">
            <a:normAutofit/>
          </a:bodyPr>
          <a:lstStyle/>
          <a:p>
            <a:pPr algn="l"/>
            <a:r>
              <a:rPr lang="en-US" sz="5000" dirty="0"/>
              <a:t>Muscle </a:t>
            </a:r>
            <a:r>
              <a:rPr lang="en-US" sz="5000"/>
              <a:t>Models Moorpark College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B4643-FA58-433A-9D89-779134D8D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4322" y="914399"/>
            <a:ext cx="4995081" cy="5133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Dr. Peter Reonisto</a:t>
            </a:r>
          </a:p>
          <a:p>
            <a:pPr algn="l"/>
            <a:r>
              <a:rPr lang="en-US" dirty="0" err="1"/>
              <a:t>Anat</a:t>
            </a:r>
            <a:r>
              <a:rPr lang="en-US" dirty="0"/>
              <a:t> 32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F34CC1-8344-47E8-85D0-4B0047D55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2679192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D8CC0B-3FEB-4B9E-B4DB-7FF10FF72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41B13DA0-5083-4084-9ED8-4B046774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9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0F4A2A8E-2FB8-452F-B886-64DA79980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2" y="39654"/>
            <a:ext cx="9091127" cy="68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5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1635616-FF87-4339-9DBF-50D08C4A8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34D62-E88D-405F-86E1-88E38977D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7" y="-8624"/>
            <a:ext cx="6473534" cy="68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2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C816A-161D-4294-A4FF-65CF0C303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0" y="38532"/>
            <a:ext cx="5114600" cy="6819468"/>
          </a:xfrm>
          <a:prstGeom prst="rect">
            <a:avLst/>
          </a:prstGeom>
        </p:spPr>
      </p:pic>
      <p:pic>
        <p:nvPicPr>
          <p:cNvPr id="5" name="Picture 4" descr="A picture containing sitting, table, desk, monitor&#10;&#10;Description automatically generated">
            <a:extLst>
              <a:ext uri="{FF2B5EF4-FFF2-40B4-BE49-F238E27FC236}">
                <a16:creationId xmlns:a16="http://schemas.microsoft.com/office/drawing/2014/main" id="{969C2977-53E5-403F-92A0-04435A346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7" y="0"/>
            <a:ext cx="5574914" cy="68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6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61509-64E9-4B85-AFFB-526B97F8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Torso </a:t>
            </a: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232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man, photo, standing&#10;&#10;Description automatically generated">
            <a:extLst>
              <a:ext uri="{FF2B5EF4-FFF2-40B4-BE49-F238E27FC236}">
                <a16:creationId xmlns:a16="http://schemas.microsoft.com/office/drawing/2014/main" id="{6397B799-276A-44C7-AAC8-20416EE9D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90" y="-2332"/>
            <a:ext cx="9147109" cy="6860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73D0B-2661-41CC-A025-876D62CA516A}"/>
              </a:ext>
            </a:extLst>
          </p:cNvPr>
          <p:cNvSpPr/>
          <p:nvPr/>
        </p:nvSpPr>
        <p:spPr>
          <a:xfrm>
            <a:off x="3483805" y="1929408"/>
            <a:ext cx="7184193" cy="1129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8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AC3D2BDC-7BEE-421D-A7EF-3900806F3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1210"/>
            <a:ext cx="4659992" cy="6213323"/>
          </a:xfrm>
          <a:prstGeom prst="rect">
            <a:avLst/>
          </a:prstGeom>
        </p:spPr>
      </p:pic>
      <p:pic>
        <p:nvPicPr>
          <p:cNvPr id="3" name="Picture 2" descr="A picture containing sitting, table, wooden, black&#10;&#10;Description automatically generated">
            <a:extLst>
              <a:ext uri="{FF2B5EF4-FFF2-40B4-BE49-F238E27FC236}">
                <a16:creationId xmlns:a16="http://schemas.microsoft.com/office/drawing/2014/main" id="{7F1E8839-8E1D-4D66-8B48-80EC94DA1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64" y="298580"/>
            <a:ext cx="6819727" cy="51147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F37192-0357-4C3E-AC36-100752C6C7A4}"/>
              </a:ext>
            </a:extLst>
          </p:cNvPr>
          <p:cNvSpPr/>
          <p:nvPr/>
        </p:nvSpPr>
        <p:spPr>
          <a:xfrm>
            <a:off x="718458" y="0"/>
            <a:ext cx="1082350" cy="4966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87728-8502-47FF-B4E5-6F46047322C8}"/>
              </a:ext>
            </a:extLst>
          </p:cNvPr>
          <p:cNvSpPr/>
          <p:nvPr/>
        </p:nvSpPr>
        <p:spPr>
          <a:xfrm>
            <a:off x="5378450" y="248344"/>
            <a:ext cx="1082350" cy="4966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man, photo, standing&#10;&#10;Description automatically generated">
            <a:extLst>
              <a:ext uri="{FF2B5EF4-FFF2-40B4-BE49-F238E27FC236}">
                <a16:creationId xmlns:a16="http://schemas.microsoft.com/office/drawing/2014/main" id="{6397B799-276A-44C7-AAC8-20416EE9D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90" y="-2332"/>
            <a:ext cx="9147109" cy="6860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73D0B-2661-41CC-A025-876D62CA516A}"/>
              </a:ext>
            </a:extLst>
          </p:cNvPr>
          <p:cNvSpPr/>
          <p:nvPr/>
        </p:nvSpPr>
        <p:spPr>
          <a:xfrm>
            <a:off x="3483805" y="2810312"/>
            <a:ext cx="7184193" cy="2525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44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horse&#10;&#10;Description automatically generated">
            <a:extLst>
              <a:ext uri="{FF2B5EF4-FFF2-40B4-BE49-F238E27FC236}">
                <a16:creationId xmlns:a16="http://schemas.microsoft.com/office/drawing/2014/main" id="{38BD5394-880D-413A-985A-C6160314F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25"/>
            <a:ext cx="6421622" cy="4816216"/>
          </a:xfrm>
          <a:prstGeom prst="rect">
            <a:avLst/>
          </a:prstGeom>
        </p:spPr>
      </p:pic>
      <p:pic>
        <p:nvPicPr>
          <p:cNvPr id="3" name="Picture 2" descr="A picture containing holding&#10;&#10;Description automatically generated">
            <a:extLst>
              <a:ext uri="{FF2B5EF4-FFF2-40B4-BE49-F238E27FC236}">
                <a16:creationId xmlns:a16="http://schemas.microsoft.com/office/drawing/2014/main" id="{C125B75F-8864-4987-8B59-0352F4B45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9" y="1017037"/>
            <a:ext cx="5861784" cy="4396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70499-53ED-4DF3-B694-67E6F9209889}"/>
              </a:ext>
            </a:extLst>
          </p:cNvPr>
          <p:cNvSpPr/>
          <p:nvPr/>
        </p:nvSpPr>
        <p:spPr>
          <a:xfrm>
            <a:off x="58723" y="1444625"/>
            <a:ext cx="981512" cy="541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04B5B8-190D-4295-922C-4C439A16D4EE}"/>
              </a:ext>
            </a:extLst>
          </p:cNvPr>
          <p:cNvSpPr/>
          <p:nvPr/>
        </p:nvSpPr>
        <p:spPr>
          <a:xfrm>
            <a:off x="6207853" y="1017037"/>
            <a:ext cx="1048624" cy="3825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2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B61509-64E9-4B85-AFFB-526B97F8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Small Mannequin Muscle Model</a:t>
            </a:r>
          </a:p>
        </p:txBody>
      </p:sp>
    </p:spTree>
    <p:extLst>
      <p:ext uri="{BB962C8B-B14F-4D97-AF65-F5344CB8AC3E}">
        <p14:creationId xmlns:p14="http://schemas.microsoft.com/office/powerpoint/2010/main" val="1470863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man, photo, standing&#10;&#10;Description automatically generated">
            <a:extLst>
              <a:ext uri="{FF2B5EF4-FFF2-40B4-BE49-F238E27FC236}">
                <a16:creationId xmlns:a16="http://schemas.microsoft.com/office/drawing/2014/main" id="{6397B799-276A-44C7-AAC8-20416EE9D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90" y="-2332"/>
            <a:ext cx="9147109" cy="6860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73D0B-2661-41CC-A025-876D62CA516A}"/>
              </a:ext>
            </a:extLst>
          </p:cNvPr>
          <p:cNvSpPr/>
          <p:nvPr/>
        </p:nvSpPr>
        <p:spPr>
          <a:xfrm>
            <a:off x="3483805" y="4681056"/>
            <a:ext cx="7184193" cy="19210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0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holding, table, sitting&#10;&#10;Description automatically generated">
            <a:extLst>
              <a:ext uri="{FF2B5EF4-FFF2-40B4-BE49-F238E27FC236}">
                <a16:creationId xmlns:a16="http://schemas.microsoft.com/office/drawing/2014/main" id="{8781D081-15DB-4C33-9443-56C18CF9E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970385"/>
            <a:ext cx="6207966" cy="4655974"/>
          </a:xfrm>
          <a:prstGeom prst="rect">
            <a:avLst/>
          </a:prstGeom>
        </p:spPr>
      </p:pic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E852539-F6AC-4532-9D6B-F1F9DB013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7" y="858418"/>
            <a:ext cx="5923987" cy="4442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8A08BB-EB59-4A51-AA66-E62838B89F5E}"/>
              </a:ext>
            </a:extLst>
          </p:cNvPr>
          <p:cNvSpPr/>
          <p:nvPr/>
        </p:nvSpPr>
        <p:spPr>
          <a:xfrm>
            <a:off x="77384" y="858418"/>
            <a:ext cx="981512" cy="541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A17E2E-0E2A-42EA-9327-559FA0F440BB}"/>
              </a:ext>
            </a:extLst>
          </p:cNvPr>
          <p:cNvSpPr/>
          <p:nvPr/>
        </p:nvSpPr>
        <p:spPr>
          <a:xfrm>
            <a:off x="6219112" y="699559"/>
            <a:ext cx="981512" cy="541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2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orange, sitting, holding&#10;&#10;Description automatically generated">
            <a:extLst>
              <a:ext uri="{FF2B5EF4-FFF2-40B4-BE49-F238E27FC236}">
                <a16:creationId xmlns:a16="http://schemas.microsoft.com/office/drawing/2014/main" id="{31D03540-E488-49A4-A39A-2C48B6EF7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42" y="0"/>
            <a:ext cx="7554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35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EBC3CE98-1D9C-46AE-8F31-8A1B8468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7" y="105551"/>
            <a:ext cx="6717323" cy="63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64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83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2A02D2F4-F725-4AB6-86AF-59DA66D83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943D0-9B7C-4CFA-A0D3-D8D8F2F7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range, woman, standing, player&#10;&#10;Description automatically generated">
            <a:extLst>
              <a:ext uri="{FF2B5EF4-FFF2-40B4-BE49-F238E27FC236}">
                <a16:creationId xmlns:a16="http://schemas.microsoft.com/office/drawing/2014/main" id="{81F3C762-739C-41A7-A48B-BA3F86172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81" y="8510"/>
            <a:ext cx="5134009" cy="68453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B57E6B-2CB5-4818-9369-F9F546308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2" y="12654"/>
            <a:ext cx="5134009" cy="68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4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costume&#10;&#10;Description automatically generated">
            <a:extLst>
              <a:ext uri="{FF2B5EF4-FFF2-40B4-BE49-F238E27FC236}">
                <a16:creationId xmlns:a16="http://schemas.microsoft.com/office/drawing/2014/main" id="{6A90342F-8DCC-44F5-B72E-9B9AE4814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96" y="-30324"/>
            <a:ext cx="3744472" cy="6870593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18AEB1-CDD6-4189-9210-39EF164AF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-5485"/>
            <a:ext cx="3744473" cy="687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6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643C3095-EEDE-442B-8A7B-4FE8B7517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54" y="-13979"/>
            <a:ext cx="3998219" cy="6863898"/>
          </a:xfrm>
          <a:prstGeom prst="rect">
            <a:avLst/>
          </a:prstGeom>
        </p:spPr>
      </p:pic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B6E9546-5B0B-4976-9B60-11C0A4E6A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5" y="-8636"/>
            <a:ext cx="3998220" cy="68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B61509-64E9-4B85-AFFB-526B97F8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Head Muscle Model</a:t>
            </a:r>
          </a:p>
        </p:txBody>
      </p:sp>
    </p:spTree>
    <p:extLst>
      <p:ext uri="{BB962C8B-B14F-4D97-AF65-F5344CB8AC3E}">
        <p14:creationId xmlns:p14="http://schemas.microsoft.com/office/powerpoint/2010/main" val="169666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5E0C338E-C047-4A33-A93C-7487B73EB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CB31E581-F794-4CB1-BBDE-AA7CE89FF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3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Widescreen</PresentationFormat>
  <Paragraphs>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Helvetica Neue Medium</vt:lpstr>
      <vt:lpstr>Office Theme</vt:lpstr>
      <vt:lpstr>Muscle Models Moorpark College</vt:lpstr>
      <vt:lpstr>Small Mannequin Muscle Model</vt:lpstr>
      <vt:lpstr>PowerPoint Presentation</vt:lpstr>
      <vt:lpstr>PowerPoint Presentation</vt:lpstr>
      <vt:lpstr>PowerPoint Presentation</vt:lpstr>
      <vt:lpstr>PowerPoint Presentation</vt:lpstr>
      <vt:lpstr>Head Muscle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Torso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Models WLAC</dc:title>
  <dc:creator>Julian</dc:creator>
  <cp:lastModifiedBy>Peter Reonisto</cp:lastModifiedBy>
  <cp:revision>3</cp:revision>
  <dcterms:created xsi:type="dcterms:W3CDTF">2020-03-16T19:31:34Z</dcterms:created>
  <dcterms:modified xsi:type="dcterms:W3CDTF">2020-09-26T14:22:00Z</dcterms:modified>
</cp:coreProperties>
</file>