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2" r:id="rId3"/>
    <p:sldId id="256" r:id="rId4"/>
    <p:sldId id="257" r:id="rId5"/>
    <p:sldId id="269" r:id="rId6"/>
    <p:sldId id="268" r:id="rId7"/>
    <p:sldId id="267" r:id="rId8"/>
    <p:sldId id="266" r:id="rId9"/>
    <p:sldId id="270" r:id="rId10"/>
    <p:sldId id="283" r:id="rId11"/>
    <p:sldId id="264" r:id="rId12"/>
    <p:sldId id="287" r:id="rId13"/>
    <p:sldId id="288" r:id="rId14"/>
    <p:sldId id="289" r:id="rId15"/>
    <p:sldId id="293" r:id="rId16"/>
    <p:sldId id="292" r:id="rId17"/>
    <p:sldId id="290" r:id="rId18"/>
    <p:sldId id="291" r:id="rId19"/>
    <p:sldId id="286" r:id="rId20"/>
    <p:sldId id="294" r:id="rId21"/>
    <p:sldId id="300" r:id="rId22"/>
    <p:sldId id="285" r:id="rId23"/>
    <p:sldId id="299" r:id="rId24"/>
    <p:sldId id="298" r:id="rId25"/>
    <p:sldId id="278" r:id="rId26"/>
    <p:sldId id="279" r:id="rId27"/>
    <p:sldId id="297" r:id="rId28"/>
    <p:sldId id="296" r:id="rId29"/>
    <p:sldId id="301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4" r:id="rId40"/>
    <p:sldId id="313" r:id="rId41"/>
    <p:sldId id="312" r:id="rId42"/>
    <p:sldId id="315" r:id="rId43"/>
    <p:sldId id="317" r:id="rId44"/>
    <p:sldId id="316" r:id="rId45"/>
    <p:sldId id="318" r:id="rId46"/>
    <p:sldId id="319" r:id="rId47"/>
    <p:sldId id="320" r:id="rId48"/>
    <p:sldId id="284" r:id="rId49"/>
    <p:sldId id="321" r:id="rId50"/>
    <p:sldId id="322" r:id="rId51"/>
    <p:sldId id="342" r:id="rId52"/>
    <p:sldId id="330" r:id="rId53"/>
    <p:sldId id="343" r:id="rId54"/>
    <p:sldId id="323" r:id="rId55"/>
    <p:sldId id="332" r:id="rId56"/>
    <p:sldId id="336" r:id="rId57"/>
    <p:sldId id="335" r:id="rId58"/>
    <p:sldId id="350" r:id="rId59"/>
    <p:sldId id="338" r:id="rId60"/>
    <p:sldId id="325" r:id="rId61"/>
    <p:sldId id="326" r:id="rId62"/>
    <p:sldId id="327" r:id="rId63"/>
    <p:sldId id="328" r:id="rId64"/>
    <p:sldId id="329" r:id="rId65"/>
    <p:sldId id="331" r:id="rId66"/>
    <p:sldId id="333" r:id="rId67"/>
    <p:sldId id="334" r:id="rId68"/>
    <p:sldId id="349" r:id="rId69"/>
    <p:sldId id="344" r:id="rId70"/>
    <p:sldId id="340" r:id="rId71"/>
    <p:sldId id="345" r:id="rId72"/>
    <p:sldId id="346" r:id="rId73"/>
    <p:sldId id="347" r:id="rId74"/>
    <p:sldId id="348" r:id="rId75"/>
    <p:sldId id="353" r:id="rId76"/>
    <p:sldId id="362" r:id="rId77"/>
    <p:sldId id="352" r:id="rId78"/>
    <p:sldId id="361" r:id="rId79"/>
    <p:sldId id="351" r:id="rId80"/>
    <p:sldId id="324" r:id="rId81"/>
    <p:sldId id="360" r:id="rId82"/>
    <p:sldId id="354" r:id="rId83"/>
    <p:sldId id="356" r:id="rId84"/>
    <p:sldId id="357" r:id="rId85"/>
    <p:sldId id="363" r:id="rId86"/>
    <p:sldId id="364" r:id="rId87"/>
    <p:sldId id="359" r:id="rId88"/>
    <p:sldId id="358" r:id="rId89"/>
    <p:sldId id="365" r:id="rId90"/>
    <p:sldId id="366" r:id="rId91"/>
    <p:sldId id="272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" y="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8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01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9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0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6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98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8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4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7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17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7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1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4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8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9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A7B4-3D42-48E8-A2F1-8DB2FDF28D2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6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7A7B4-3D42-48E8-A2F1-8DB2FDF28D2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679A-82C5-4341-9D71-2896CACD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0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4D3B-53EB-4434-82D8-C17D0FF54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51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960E0F-53BB-449B-9A41-2960D6561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Appendicular Muscles Lab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CD3416-30E6-412E-BF6A-486205E1F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Anatomy Model</a:t>
            </a:r>
          </a:p>
        </p:txBody>
      </p:sp>
    </p:spTree>
    <p:extLst>
      <p:ext uri="{BB962C8B-B14F-4D97-AF65-F5344CB8AC3E}">
        <p14:creationId xmlns:p14="http://schemas.microsoft.com/office/powerpoint/2010/main" val="342790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B61509-64E9-4B85-AFFB-526B97F8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389998"/>
            <a:ext cx="4578896" cy="1523291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500">
                <a:solidFill>
                  <a:srgbClr val="FFFFFF"/>
                </a:solidFill>
              </a:rPr>
              <a:t>Small Mannequin Muscle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FC271-B36C-48FF-BF4C-C0B483DEE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78" y="109338"/>
            <a:ext cx="5061496" cy="674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6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C893B8-2CAF-4716-ACB8-50326AED0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5" b="25475"/>
          <a:stretch/>
        </p:blipFill>
        <p:spPr>
          <a:xfrm>
            <a:off x="0" y="-5"/>
            <a:ext cx="9144000" cy="68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5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172A88-400A-46F7-B18E-26915EBF3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12596"/>
            <a:ext cx="3744473" cy="687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9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5E9961A-D502-409D-BF33-7572FB24C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5899"/>
            <a:ext cx="3998220" cy="68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oden, different, standing, group&#10;&#10;Description automatically generated">
            <a:extLst>
              <a:ext uri="{FF2B5EF4-FFF2-40B4-BE49-F238E27FC236}">
                <a16:creationId xmlns:a16="http://schemas.microsoft.com/office/drawing/2014/main" id="{4541C3A4-6C47-49E4-96ED-BDC27A88D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360FCB-F934-4D52-BEB5-49DD0F791C84}"/>
              </a:ext>
            </a:extLst>
          </p:cNvPr>
          <p:cNvSpPr/>
          <p:nvPr/>
        </p:nvSpPr>
        <p:spPr>
          <a:xfrm>
            <a:off x="2286000" y="1828800"/>
            <a:ext cx="5504099" cy="10567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0719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AC514-5846-4EAD-87C6-75D7E38FF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193494" cy="69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21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140FAE-AE33-4226-8E33-DDCFD5DC9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2306"/>
            <a:ext cx="5105400" cy="68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34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3DC68D-517D-4BEE-84E4-E7E2D71C0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5171329" cy="68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31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7C5CCB-0C33-40A7-8EE7-A5FA512DF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48" y="31898"/>
            <a:ext cx="5119578" cy="68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56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oden, different, standing, group&#10;&#10;Description automatically generated">
            <a:extLst>
              <a:ext uri="{FF2B5EF4-FFF2-40B4-BE49-F238E27FC236}">
                <a16:creationId xmlns:a16="http://schemas.microsoft.com/office/drawing/2014/main" id="{4541C3A4-6C47-49E4-96ED-BDC27A88D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360FCB-F934-4D52-BEB5-49DD0F791C84}"/>
              </a:ext>
            </a:extLst>
          </p:cNvPr>
          <p:cNvSpPr/>
          <p:nvPr/>
        </p:nvSpPr>
        <p:spPr>
          <a:xfrm>
            <a:off x="2485238" y="3348781"/>
            <a:ext cx="5504099" cy="2598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3538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Upper Appendicular Muscles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57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9CAB96AA-AEA8-49C8-A061-15B51254F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44"/>
            <a:ext cx="51816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uitar&#10;&#10;Description automatically generated">
            <a:extLst>
              <a:ext uri="{FF2B5EF4-FFF2-40B4-BE49-F238E27FC236}">
                <a16:creationId xmlns:a16="http://schemas.microsoft.com/office/drawing/2014/main" id="{BC52AA44-4B81-4349-9BCA-5D165110B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7640"/>
            <a:ext cx="5105399" cy="680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71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tting, food&#10;&#10;Description automatically generated">
            <a:extLst>
              <a:ext uri="{FF2B5EF4-FFF2-40B4-BE49-F238E27FC236}">
                <a16:creationId xmlns:a16="http://schemas.microsoft.com/office/drawing/2014/main" id="{FEFF1741-6BBD-4175-B576-114282678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0"/>
            <a:ext cx="5143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13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womans face&#10;&#10;Description automatically generated">
            <a:extLst>
              <a:ext uri="{FF2B5EF4-FFF2-40B4-BE49-F238E27FC236}">
                <a16:creationId xmlns:a16="http://schemas.microsoft.com/office/drawing/2014/main" id="{3AA43453-8EB4-492F-A7D6-DB5F549EE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0800"/>
            <a:ext cx="51054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04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man, photo, standing&#10;&#10;Description automatically generated">
            <a:extLst>
              <a:ext uri="{FF2B5EF4-FFF2-40B4-BE49-F238E27FC236}">
                <a16:creationId xmlns:a16="http://schemas.microsoft.com/office/drawing/2014/main" id="{6397B799-276A-44C7-AAC8-20416EE9D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673D0B-2661-41CC-A025-876D62CA516A}"/>
              </a:ext>
            </a:extLst>
          </p:cNvPr>
          <p:cNvSpPr/>
          <p:nvPr/>
        </p:nvSpPr>
        <p:spPr>
          <a:xfrm>
            <a:off x="2612854" y="2304307"/>
            <a:ext cx="5388145" cy="847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29189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AC3D2BDC-7BEE-421D-A7EF-3900806F3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233306" cy="697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72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tting, table, wooden, black&#10;&#10;Description automatically generated">
            <a:extLst>
              <a:ext uri="{FF2B5EF4-FFF2-40B4-BE49-F238E27FC236}">
                <a16:creationId xmlns:a16="http://schemas.microsoft.com/office/drawing/2014/main" id="{9751446B-979E-4521-BDAB-B8477A6FA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5"/>
            <a:ext cx="9127460" cy="68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91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ame, baseball&#10;&#10;Description automatically generated">
            <a:extLst>
              <a:ext uri="{FF2B5EF4-FFF2-40B4-BE49-F238E27FC236}">
                <a16:creationId xmlns:a16="http://schemas.microsoft.com/office/drawing/2014/main" id="{B7D83E56-E0CD-4A57-AAFD-AD531399F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85" y="0"/>
            <a:ext cx="5040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00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orange, sitting, holding&#10;&#10;Description automatically generated">
            <a:extLst>
              <a:ext uri="{FF2B5EF4-FFF2-40B4-BE49-F238E27FC236}">
                <a16:creationId xmlns:a16="http://schemas.microsoft.com/office/drawing/2014/main" id="{31D03540-E488-49A4-A39A-2C48B6EF7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451"/>
            <a:ext cx="7511059" cy="681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35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Lower Appendicular Muscles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OC\Muscle Model\ScreenHunter_01 Apr. 21 19.4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1758" y="-95471"/>
            <a:ext cx="8597384" cy="686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7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B61509-64E9-4B85-AFFB-526B97F8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7" y="2389999"/>
            <a:ext cx="4578896" cy="1523291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500">
                <a:solidFill>
                  <a:srgbClr val="FFFFFF"/>
                </a:solidFill>
              </a:rPr>
              <a:t>Small Mannequin Muscle Model</a:t>
            </a:r>
          </a:p>
        </p:txBody>
      </p:sp>
    </p:spTree>
    <p:extLst>
      <p:ext uri="{BB962C8B-B14F-4D97-AF65-F5344CB8AC3E}">
        <p14:creationId xmlns:p14="http://schemas.microsoft.com/office/powerpoint/2010/main" val="1216653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E871D-9EAA-41EA-91A6-C2974CF76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01" y="0"/>
            <a:ext cx="5143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1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4C37-4697-4300-BD12-28A56830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1E7C4-5C6F-4080-AA2F-C9F274F58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58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6E27-88F4-47A8-AB3A-D8A84141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5E1606-2581-4309-B36C-229F5B81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32" y="0"/>
            <a:ext cx="4078451" cy="688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40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88430-0868-499B-BADB-CF36A297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92E6AA37-BBEE-4575-A12A-83D453497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08" y="0"/>
            <a:ext cx="3994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24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B61509-64E9-4B85-AFFB-526B97F8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7" y="2389999"/>
            <a:ext cx="4578896" cy="1523291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500">
                <a:solidFill>
                  <a:srgbClr val="FFFFFF"/>
                </a:solidFill>
              </a:rPr>
              <a:t>Large Muscle Model</a:t>
            </a:r>
          </a:p>
        </p:txBody>
      </p:sp>
    </p:spTree>
    <p:extLst>
      <p:ext uri="{BB962C8B-B14F-4D97-AF65-F5344CB8AC3E}">
        <p14:creationId xmlns:p14="http://schemas.microsoft.com/office/powerpoint/2010/main" val="1696665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E7AD4-A4F5-4247-8B3E-D55D61A1D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1" y="1264026"/>
            <a:ext cx="5143499" cy="38576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BCEFBA-96A8-4AB6-97A4-A647A1114A92}"/>
              </a:ext>
            </a:extLst>
          </p:cNvPr>
          <p:cNvSpPr/>
          <p:nvPr/>
        </p:nvSpPr>
        <p:spPr>
          <a:xfrm>
            <a:off x="2667425" y="1264027"/>
            <a:ext cx="4348578" cy="2164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9997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&#10;&#10;Description automatically generated">
            <a:extLst>
              <a:ext uri="{FF2B5EF4-FFF2-40B4-BE49-F238E27FC236}">
                <a16:creationId xmlns:a16="http://schemas.microsoft.com/office/drawing/2014/main" id="{0F787BEA-1803-42B5-AD78-97FA79D4F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34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yer, ball, black, holding&#10;&#10;Description automatically generated">
            <a:extLst>
              <a:ext uri="{FF2B5EF4-FFF2-40B4-BE49-F238E27FC236}">
                <a16:creationId xmlns:a16="http://schemas.microsoft.com/office/drawing/2014/main" id="{66E0E0D1-EF55-4DD7-ADFE-EC9006BD5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89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black, woman&#10;&#10;Description automatically generated">
            <a:extLst>
              <a:ext uri="{FF2B5EF4-FFF2-40B4-BE49-F238E27FC236}">
                <a16:creationId xmlns:a16="http://schemas.microsoft.com/office/drawing/2014/main" id="{DB466DAB-E936-4C3E-BA56-3EAE54ECD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8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COC\Muscle Model\ScreenHunter_07 Apr. 21 21.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095"/>
            <a:ext cx="8153400" cy="67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92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43DCC-C075-4B91-912D-9331649D3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51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2E3EE-D654-4A2C-8BFD-AFA3EDAD1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1" y="1497666"/>
            <a:ext cx="5150225" cy="38626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05B4C6-C177-4952-B600-D1C6B6ADA266}"/>
              </a:ext>
            </a:extLst>
          </p:cNvPr>
          <p:cNvSpPr/>
          <p:nvPr/>
        </p:nvSpPr>
        <p:spPr>
          <a:xfrm>
            <a:off x="2718625" y="3751730"/>
            <a:ext cx="4348578" cy="14791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47084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A616FA-C22F-4F54-B5B8-05614A90F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09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4ECE3BF1-52A9-40C8-8897-08AAFCFFC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27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womans face&#10;&#10;Description automatically generated">
            <a:extLst>
              <a:ext uri="{FF2B5EF4-FFF2-40B4-BE49-F238E27FC236}">
                <a16:creationId xmlns:a16="http://schemas.microsoft.com/office/drawing/2014/main" id="{1B1FCBDD-82F1-4D7D-BD5E-E8667E290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85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1DFB99-A8FD-47B9-A83D-76C8E4CB2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81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E2C12-DC1D-4FD9-BA10-C5A9050C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PELVIC MUSCLES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CA457-25A5-4971-ABD7-D85CAE899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49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man, photo, standing&#10;&#10;Description automatically generated">
            <a:extLst>
              <a:ext uri="{FF2B5EF4-FFF2-40B4-BE49-F238E27FC236}">
                <a16:creationId xmlns:a16="http://schemas.microsoft.com/office/drawing/2014/main" id="{6397B799-276A-44C7-AAC8-20416EE9D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0"/>
            <a:ext cx="8534398" cy="6400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673D0B-2661-41CC-A025-876D62CA516A}"/>
              </a:ext>
            </a:extLst>
          </p:cNvPr>
          <p:cNvSpPr/>
          <p:nvPr/>
        </p:nvSpPr>
        <p:spPr>
          <a:xfrm>
            <a:off x="2612855" y="4368044"/>
            <a:ext cx="5388145" cy="1440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14409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oman, holding, table, sitting&#10;&#10;Description automatically generated">
            <a:extLst>
              <a:ext uri="{FF2B5EF4-FFF2-40B4-BE49-F238E27FC236}">
                <a16:creationId xmlns:a16="http://schemas.microsoft.com/office/drawing/2014/main" id="{F264E9D8-101D-473C-8C04-A235F5CE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1" y="1304365"/>
            <a:ext cx="5127812" cy="38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379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red, pair, sitting, couple&#10;&#10;Description automatically generated">
            <a:extLst>
              <a:ext uri="{FF2B5EF4-FFF2-40B4-BE49-F238E27FC236}">
                <a16:creationId xmlns:a16="http://schemas.microsoft.com/office/drawing/2014/main" id="{90165BA1-192D-465A-A042-9E28E4D59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56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5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COC\Muscle Model\ScreenHunter_09 Apr. 21 19.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" y="1219201"/>
            <a:ext cx="907205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928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5B32-AD3B-4D8D-A594-B8BFB9D6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68739"/>
            <a:ext cx="8153400" cy="1325563"/>
          </a:xfrm>
        </p:spPr>
        <p:txBody>
          <a:bodyPr>
            <a:noAutofit/>
          </a:bodyPr>
          <a:lstStyle/>
          <a:p>
            <a:pPr algn="ctr"/>
            <a:r>
              <a:rPr lang="en-US" sz="3300" dirty="0"/>
              <a:t>QUADRICEPS FEMORIS </a:t>
            </a:r>
            <a:br>
              <a:rPr lang="en-US" sz="3300" dirty="0"/>
            </a:br>
            <a:r>
              <a:rPr lang="en-US" sz="3300" dirty="0"/>
              <a:t>(Anterior Thigh Compartment)</a:t>
            </a:r>
          </a:p>
        </p:txBody>
      </p:sp>
    </p:spTree>
    <p:extLst>
      <p:ext uri="{BB962C8B-B14F-4D97-AF65-F5344CB8AC3E}">
        <p14:creationId xmlns:p14="http://schemas.microsoft.com/office/powerpoint/2010/main" val="38989094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ower Extremity">
            <a:extLst>
              <a:ext uri="{FF2B5EF4-FFF2-40B4-BE49-F238E27FC236}">
                <a16:creationId xmlns:a16="http://schemas.microsoft.com/office/drawing/2014/main" id="{C8B61BE2-6149-4B83-B7DD-27F2D2120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400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69B561-BF45-47F2-BA02-080346833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021977"/>
            <a:ext cx="5143500" cy="48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3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05lab8photos">
            <a:extLst>
              <a:ext uri="{FF2B5EF4-FFF2-40B4-BE49-F238E27FC236}">
                <a16:creationId xmlns:a16="http://schemas.microsoft.com/office/drawing/2014/main" id="{358443AB-37AB-4F75-BEE9-7AD8C9C42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3" y="0"/>
            <a:ext cx="4410635" cy="68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5463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805lab8photos">
            <a:extLst>
              <a:ext uri="{FF2B5EF4-FFF2-40B4-BE49-F238E27FC236}">
                <a16:creationId xmlns:a16="http://schemas.microsoft.com/office/drawing/2014/main" id="{626F119D-5F55-49D3-A108-CBC3FA8A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21" y="6744"/>
            <a:ext cx="4007224" cy="68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075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5B32-AD3B-4D8D-A594-B8BFB9D6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956" y="2368739"/>
            <a:ext cx="4518212" cy="1325563"/>
          </a:xfrm>
        </p:spPr>
        <p:txBody>
          <a:bodyPr>
            <a:noAutofit/>
          </a:bodyPr>
          <a:lstStyle/>
          <a:p>
            <a:r>
              <a:rPr lang="en-US" sz="3300" dirty="0"/>
              <a:t>HAMSTRING MUSCLES (Posterior Thigh Compartment)</a:t>
            </a:r>
          </a:p>
        </p:txBody>
      </p:sp>
    </p:spTree>
    <p:extLst>
      <p:ext uri="{BB962C8B-B14F-4D97-AF65-F5344CB8AC3E}">
        <p14:creationId xmlns:p14="http://schemas.microsoft.com/office/powerpoint/2010/main" val="4123270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89C02F-184C-4622-AF0D-75CA52F76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57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775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047376-75AC-4DD9-92D1-72431CB3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486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5B32-AD3B-4D8D-A594-B8BFB9D6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956" y="2368739"/>
            <a:ext cx="4518212" cy="1325563"/>
          </a:xfrm>
        </p:spPr>
        <p:txBody>
          <a:bodyPr>
            <a:noAutofit/>
          </a:bodyPr>
          <a:lstStyle/>
          <a:p>
            <a:r>
              <a:rPr lang="en-US" sz="3300" dirty="0"/>
              <a:t>ADDUCTOR MUSCLES (Medial Thigh Compartment)</a:t>
            </a:r>
          </a:p>
        </p:txBody>
      </p:sp>
    </p:spTree>
    <p:extLst>
      <p:ext uri="{BB962C8B-B14F-4D97-AF65-F5344CB8AC3E}">
        <p14:creationId xmlns:p14="http://schemas.microsoft.com/office/powerpoint/2010/main" val="1043084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uscular System">
            <a:extLst>
              <a:ext uri="{FF2B5EF4-FFF2-40B4-BE49-F238E27FC236}">
                <a16:creationId xmlns:a16="http://schemas.microsoft.com/office/drawing/2014/main" id="{0CB47C67-A782-4CAA-95B3-B6322148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60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2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COC\Muscle Model\ScreenHunter_13 Apr. 21 19.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0982"/>
            <a:ext cx="9144000" cy="603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928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udy 12 Terms | Leg Muscle Model... Flashcards | Quizlet">
            <a:extLst>
              <a:ext uri="{FF2B5EF4-FFF2-40B4-BE49-F238E27FC236}">
                <a16:creationId xmlns:a16="http://schemas.microsoft.com/office/drawing/2014/main" id="{F4602913-3EE0-4B92-9CD7-6BC00D45C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38" y="4548"/>
            <a:ext cx="2837330" cy="68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689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1 Best Human Anatomy images | Anatomy, Human anatomy, Muscle anatomy">
            <a:extLst>
              <a:ext uri="{FF2B5EF4-FFF2-40B4-BE49-F238E27FC236}">
                <a16:creationId xmlns:a16="http://schemas.microsoft.com/office/drawing/2014/main" id="{3814AA8B-403C-4CCF-9707-E23B20B74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29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780AA1-76EA-4744-974B-8BB734964196}"/>
              </a:ext>
            </a:extLst>
          </p:cNvPr>
          <p:cNvSpPr txBox="1"/>
          <p:nvPr/>
        </p:nvSpPr>
        <p:spPr>
          <a:xfrm>
            <a:off x="2269192" y="712695"/>
            <a:ext cx="10892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ADDUCTOR LONGUS</a:t>
            </a:r>
          </a:p>
        </p:txBody>
      </p:sp>
    </p:spTree>
    <p:extLst>
      <p:ext uri="{BB962C8B-B14F-4D97-AF65-F5344CB8AC3E}">
        <p14:creationId xmlns:p14="http://schemas.microsoft.com/office/powerpoint/2010/main" val="10292681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terior Thighs | Athletic Training | Anatomy, Body anatomy ...">
            <a:extLst>
              <a:ext uri="{FF2B5EF4-FFF2-40B4-BE49-F238E27FC236}">
                <a16:creationId xmlns:a16="http://schemas.microsoft.com/office/drawing/2014/main" id="{B8C7DD04-DDAD-4ED0-A34E-4EE1E233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039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ectineus - Muscles of the Lower Extremity Anatomy Visual … | Flickr">
            <a:extLst>
              <a:ext uri="{FF2B5EF4-FFF2-40B4-BE49-F238E27FC236}">
                <a16:creationId xmlns:a16="http://schemas.microsoft.com/office/drawing/2014/main" id="{AD51BED8-6D09-46E9-86B7-2B5908FF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008530"/>
            <a:ext cx="5143500" cy="48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799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69B561-BF45-47F2-BA02-080346833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021977"/>
            <a:ext cx="5143500" cy="48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943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8A9675-915C-4D9B-AC78-A3CF66040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1" y="1"/>
            <a:ext cx="2043953" cy="68416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A233EE-10A7-463F-9956-4FA91866D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509" y="0"/>
            <a:ext cx="3012242" cy="684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619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6AA170-0F3E-42DE-87A8-01238CDAA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06" y="2637"/>
            <a:ext cx="4625789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807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5B32-AD3B-4D8D-A594-B8BFB9D6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956" y="2368739"/>
            <a:ext cx="4941794" cy="1325563"/>
          </a:xfrm>
        </p:spPr>
        <p:txBody>
          <a:bodyPr>
            <a:noAutofit/>
          </a:bodyPr>
          <a:lstStyle/>
          <a:p>
            <a:r>
              <a:rPr lang="en-US" sz="3300" dirty="0"/>
              <a:t>LATERAL ROTATOR MUSCLES (Gluteal Region)</a:t>
            </a:r>
          </a:p>
        </p:txBody>
      </p:sp>
    </p:spTree>
    <p:extLst>
      <p:ext uri="{BB962C8B-B14F-4D97-AF65-F5344CB8AC3E}">
        <p14:creationId xmlns:p14="http://schemas.microsoft.com/office/powerpoint/2010/main" val="23545933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5B32-AD3B-4D8D-A594-B8BFB9D6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956" y="2368739"/>
            <a:ext cx="4518212" cy="1325563"/>
          </a:xfrm>
        </p:spPr>
        <p:txBody>
          <a:bodyPr>
            <a:noAutofit/>
          </a:bodyPr>
          <a:lstStyle/>
          <a:p>
            <a:r>
              <a:rPr lang="en-US" sz="3300" dirty="0"/>
              <a:t>LATERAL ROTATOR MUSCLES (Gluteal Region)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089C3-354F-4795-8DC4-BE37A05BB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909469"/>
            <a:ext cx="5143500" cy="50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051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7E6E80-99C0-42A8-A517-511697AE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989" y="336334"/>
            <a:ext cx="5143762" cy="6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6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COC\Muscle Model\ScreenHunter_15 Apr. 21 19.4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7"/>
            <a:ext cx="9133473" cy="67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928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ntitled Document">
            <a:extLst>
              <a:ext uri="{FF2B5EF4-FFF2-40B4-BE49-F238E27FC236}">
                <a16:creationId xmlns:a16="http://schemas.microsoft.com/office/drawing/2014/main" id="{4BA9C6D4-68D2-4310-96AE-5C4077FBA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0325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 fun and easy way to remember 'Piriformis, gemellus superior ...">
            <a:extLst>
              <a:ext uri="{FF2B5EF4-FFF2-40B4-BE49-F238E27FC236}">
                <a16:creationId xmlns:a16="http://schemas.microsoft.com/office/drawing/2014/main" id="{6450135A-B911-4DBC-B9AC-394D5D6DA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02" y="1183341"/>
            <a:ext cx="5178846" cy="44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095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0F94FF-6B14-4870-94D4-407ABEA54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88259"/>
            <a:ext cx="5142333" cy="64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956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7a: Superior Gemellus 7b: Inferior Gemellus | Together: geme… | Flickr">
            <a:extLst>
              <a:ext uri="{FF2B5EF4-FFF2-40B4-BE49-F238E27FC236}">
                <a16:creationId xmlns:a16="http://schemas.microsoft.com/office/drawing/2014/main" id="{2D5537EA-7EFD-4206-BA32-42DE76410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16106"/>
            <a:ext cx="5143500" cy="446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973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5B32-AD3B-4D8D-A594-B8BFB9D6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956" y="2368739"/>
            <a:ext cx="4941794" cy="1325563"/>
          </a:xfrm>
        </p:spPr>
        <p:txBody>
          <a:bodyPr>
            <a:noAutofit/>
          </a:bodyPr>
          <a:lstStyle/>
          <a:p>
            <a:r>
              <a:rPr lang="en-US" sz="3300" dirty="0"/>
              <a:t>EXTENSORS OF FOOT (Anterior Compartment Leg)</a:t>
            </a:r>
          </a:p>
        </p:txBody>
      </p:sp>
    </p:spTree>
    <p:extLst>
      <p:ext uri="{BB962C8B-B14F-4D97-AF65-F5344CB8AC3E}">
        <p14:creationId xmlns:p14="http://schemas.microsoft.com/office/powerpoint/2010/main" val="40964962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F80E-C8B7-4FD9-8977-648E90E3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labeled muscles of lower leg - Yahoo Search Results | Leg muscles ...">
            <a:extLst>
              <a:ext uri="{FF2B5EF4-FFF2-40B4-BE49-F238E27FC236}">
                <a16:creationId xmlns:a16="http://schemas.microsoft.com/office/drawing/2014/main" id="{6F0762B2-9915-4712-AF96-F0D63920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-2751"/>
            <a:ext cx="7296151" cy="685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990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PI Notes Home Page">
            <a:extLst>
              <a:ext uri="{FF2B5EF4-FFF2-40B4-BE49-F238E27FC236}">
                <a16:creationId xmlns:a16="http://schemas.microsoft.com/office/drawing/2014/main" id="{E22C9BF5-5939-4550-BB9E-D8030815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895599" cy="680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8275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906F8F-878D-470B-806B-D52A303AF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3733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203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5B32-AD3B-4D8D-A594-B8BFB9D6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8739"/>
            <a:ext cx="8229600" cy="1325563"/>
          </a:xfrm>
        </p:spPr>
        <p:txBody>
          <a:bodyPr>
            <a:noAutofit/>
          </a:bodyPr>
          <a:lstStyle/>
          <a:p>
            <a:pPr algn="ctr"/>
            <a:r>
              <a:rPr lang="en-US" sz="3300" dirty="0"/>
              <a:t>SURAL MUSCLES </a:t>
            </a:r>
            <a:br>
              <a:rPr lang="en-US" sz="3300" dirty="0"/>
            </a:br>
            <a:r>
              <a:rPr lang="en-US" sz="3300" dirty="0"/>
              <a:t>(Posterior Leg Compartment)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F12D7B-0C5B-4C6F-B23A-7E405446B505}"/>
              </a:ext>
            </a:extLst>
          </p:cNvPr>
          <p:cNvSpPr txBox="1">
            <a:spLocks/>
          </p:cNvSpPr>
          <p:nvPr/>
        </p:nvSpPr>
        <p:spPr>
          <a:xfrm>
            <a:off x="3755093" y="4728697"/>
            <a:ext cx="226919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350"/>
            <a:r>
              <a:rPr lang="en-US" dirty="0">
                <a:solidFill>
                  <a:prstClr val="white"/>
                </a:solidFill>
                <a:latin typeface="Calibri Light" panose="020F0302020204030204"/>
              </a:rPr>
              <a:t>Triceps </a:t>
            </a:r>
            <a:r>
              <a:rPr lang="en-US" dirty="0" err="1">
                <a:solidFill>
                  <a:prstClr val="white"/>
                </a:solidFill>
                <a:latin typeface="Calibri Light" panose="020F0302020204030204"/>
              </a:rPr>
              <a:t>Surae</a:t>
            </a:r>
            <a:endParaRPr lang="en-US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82154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uscle Leg Model : Vastus medialis, Sartorius, Gracilis, Tibialis ...">
            <a:extLst>
              <a:ext uri="{FF2B5EF4-FFF2-40B4-BE49-F238E27FC236}">
                <a16:creationId xmlns:a16="http://schemas.microsoft.com/office/drawing/2014/main" id="{3E9133BF-BC52-48B3-A558-6858D106C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r="13855"/>
          <a:stretch/>
        </p:blipFill>
        <p:spPr bwMode="auto">
          <a:xfrm>
            <a:off x="2000250" y="-13"/>
            <a:ext cx="5143500" cy="68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19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COC\Muscle Model\ScreenHunter_21 Apr. 21 19.4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" y="1600201"/>
            <a:ext cx="911757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355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6D03-6A2B-457D-9A12-752A4BA95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E821F3F9-B931-4610-BB69-4A8068B7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15" y="19297"/>
            <a:ext cx="3939989" cy="687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443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oleus Muscle: Anatomy, Function &amp; Injuries - Foot Pain Explored">
            <a:extLst>
              <a:ext uri="{FF2B5EF4-FFF2-40B4-BE49-F238E27FC236}">
                <a16:creationId xmlns:a16="http://schemas.microsoft.com/office/drawing/2014/main" id="{47EE8958-4D48-4381-A5AB-342F70D36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-29583"/>
            <a:ext cx="4304740" cy="68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9341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5B32-AD3B-4D8D-A594-B8BFB9D6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2368739"/>
            <a:ext cx="5143500" cy="1325563"/>
          </a:xfrm>
        </p:spPr>
        <p:txBody>
          <a:bodyPr>
            <a:noAutofit/>
          </a:bodyPr>
          <a:lstStyle/>
          <a:p>
            <a:pPr algn="ctr"/>
            <a:r>
              <a:rPr lang="en-US" sz="3300" dirty="0"/>
              <a:t>FIBULARIS </a:t>
            </a:r>
            <a:br>
              <a:rPr lang="en-US" sz="3300" dirty="0"/>
            </a:br>
            <a:r>
              <a:rPr lang="en-US" sz="3300" dirty="0"/>
              <a:t>(Lateral Compartment Leg)</a:t>
            </a:r>
          </a:p>
        </p:txBody>
      </p:sp>
    </p:spTree>
    <p:extLst>
      <p:ext uri="{BB962C8B-B14F-4D97-AF65-F5344CB8AC3E}">
        <p14:creationId xmlns:p14="http://schemas.microsoft.com/office/powerpoint/2010/main" val="4393341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7476-3704-495B-82AA-C8086123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26AB4-CE00-49C8-9A5C-60EB8B33C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242544"/>
            <a:ext cx="5143500" cy="6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934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0AFA-B086-4930-8926-2A8C8B94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C39BD-EE87-4638-9572-DF324FB05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080" y="0"/>
            <a:ext cx="4865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812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BBF5C-6228-4A1E-B523-195F12C2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0710A-B35C-4AAC-A02F-3EF6CA291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759941"/>
            <a:ext cx="5143500" cy="53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21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5B32-AD3B-4D8D-A594-B8BFB9D6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2368739"/>
            <a:ext cx="5143500" cy="1325563"/>
          </a:xfrm>
        </p:spPr>
        <p:txBody>
          <a:bodyPr>
            <a:noAutofit/>
          </a:bodyPr>
          <a:lstStyle/>
          <a:p>
            <a:pPr algn="ctr"/>
            <a:r>
              <a:rPr lang="en-US" sz="3300" dirty="0"/>
              <a:t>ILIACUS</a:t>
            </a:r>
          </a:p>
        </p:txBody>
      </p:sp>
    </p:spTree>
    <p:extLst>
      <p:ext uri="{BB962C8B-B14F-4D97-AF65-F5344CB8AC3E}">
        <p14:creationId xmlns:p14="http://schemas.microsoft.com/office/powerpoint/2010/main" val="35807966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59207-6D73-4F69-93C5-0B389811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76920BDE-83B6-48DA-8FB3-6A1B9BC3B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88" y="941294"/>
            <a:ext cx="51286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749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8D47655-DA4D-41A3-ADE7-102702324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>
            <a:fillRect/>
          </a:stretch>
        </p:blipFill>
        <p:spPr bwMode="auto">
          <a:xfrm>
            <a:off x="2000250" y="0"/>
            <a:ext cx="51628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8325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8B6B4A9-931D-4D0F-A10C-DC2A32063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2"/>
          <a:stretch>
            <a:fillRect/>
          </a:stretch>
        </p:blipFill>
        <p:spPr bwMode="auto">
          <a:xfrm>
            <a:off x="2000250" y="0"/>
            <a:ext cx="51677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0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COC\Muscle Model\ScreenHunter_23 Apr. 21 19.4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818"/>
            <a:ext cx="9123947" cy="567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355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35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89</Words>
  <Application>Microsoft Office PowerPoint</Application>
  <PresentationFormat>On-screen Show (4:3)</PresentationFormat>
  <Paragraphs>20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95" baseType="lpstr">
      <vt:lpstr>Arial</vt:lpstr>
      <vt:lpstr>Calibri</vt:lpstr>
      <vt:lpstr>Calibri Light</vt:lpstr>
      <vt:lpstr>Office Theme</vt:lpstr>
      <vt:lpstr>1_Office Theme</vt:lpstr>
      <vt:lpstr>Appendicular Muscles Lab</vt:lpstr>
      <vt:lpstr>Upper Appendicular Muscles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Mannequin Muscle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Lower Appendicular Muscles</vt:lpstr>
      <vt:lpstr>Small Mannequin Muscle Model</vt:lpstr>
      <vt:lpstr>PowerPoint Presentation</vt:lpstr>
      <vt:lpstr>PowerPoint Presentation</vt:lpstr>
      <vt:lpstr>PowerPoint Presentation</vt:lpstr>
      <vt:lpstr>PowerPoint Presentation</vt:lpstr>
      <vt:lpstr>Large Muscle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PELVIC MUSCLES</vt:lpstr>
      <vt:lpstr>PowerPoint Presentation</vt:lpstr>
      <vt:lpstr>PowerPoint Presentation</vt:lpstr>
      <vt:lpstr>PowerPoint Presentation</vt:lpstr>
      <vt:lpstr>QUADRICEPS FEMORIS  (Anterior Thigh Compartment)</vt:lpstr>
      <vt:lpstr>PowerPoint Presentation</vt:lpstr>
      <vt:lpstr>PowerPoint Presentation</vt:lpstr>
      <vt:lpstr>PowerPoint Presentation</vt:lpstr>
      <vt:lpstr>PowerPoint Presentation</vt:lpstr>
      <vt:lpstr>HAMSTRING MUSCLES (Posterior Thigh Compartment)</vt:lpstr>
      <vt:lpstr>PowerPoint Presentation</vt:lpstr>
      <vt:lpstr>PowerPoint Presentation</vt:lpstr>
      <vt:lpstr>ADDUCTOR MUSCLES (Medial Thigh Compartment)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LATERAL ROTATOR MUSCLES (Gluteal Region)</vt:lpstr>
      <vt:lpstr>LATERAL ROTATOR MUSCLES (Gluteal Region)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EXTENSORS OF FOOT (Anterior Compartment Leg)</vt:lpstr>
      <vt:lpstr>PowerPoint Presentation</vt:lpstr>
      <vt:lpstr>PowerPoint Presentation</vt:lpstr>
      <vt:lpstr>PowerPoint Presentation</vt:lpstr>
      <vt:lpstr>SURAL MUSCLES  (Posterior Leg Compartment)</vt:lpstr>
      <vt:lpstr>PowerPoint Presentation</vt:lpstr>
      <vt:lpstr>PowerPoint Presentation</vt:lpstr>
      <vt:lpstr>PowerPoint Presentation</vt:lpstr>
      <vt:lpstr>FIBULARIS  (Lateral Compartment Leg)</vt:lpstr>
      <vt:lpstr>PowerPoint Presentation</vt:lpstr>
      <vt:lpstr>PowerPoint Presentation</vt:lpstr>
      <vt:lpstr>PowerPoint Presentation</vt:lpstr>
      <vt:lpstr>ILIACUS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Model Plasticus Upper Muscle Limb</dc:title>
  <dc:creator>Peter Reonisto</dc:creator>
  <cp:lastModifiedBy>Reonisto, Peter E</cp:lastModifiedBy>
  <cp:revision>3</cp:revision>
  <dcterms:created xsi:type="dcterms:W3CDTF">2020-04-23T01:43:34Z</dcterms:created>
  <dcterms:modified xsi:type="dcterms:W3CDTF">2021-10-05T15:10:18Z</dcterms:modified>
</cp:coreProperties>
</file>