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365" r:id="rId7"/>
    <p:sldId id="367" r:id="rId8"/>
    <p:sldId id="320" r:id="rId9"/>
    <p:sldId id="369" r:id="rId10"/>
    <p:sldId id="322" r:id="rId11"/>
    <p:sldId id="324" r:id="rId12"/>
    <p:sldId id="328" r:id="rId13"/>
    <p:sldId id="330" r:id="rId14"/>
    <p:sldId id="348" r:id="rId15"/>
    <p:sldId id="351" r:id="rId16"/>
    <p:sldId id="373" r:id="rId17"/>
    <p:sldId id="346" r:id="rId18"/>
    <p:sldId id="350" r:id="rId19"/>
    <p:sldId id="388" r:id="rId20"/>
    <p:sldId id="390" r:id="rId21"/>
    <p:sldId id="391" r:id="rId22"/>
    <p:sldId id="392" r:id="rId23"/>
    <p:sldId id="394" r:id="rId24"/>
    <p:sldId id="354" r:id="rId25"/>
    <p:sldId id="355" r:id="rId26"/>
    <p:sldId id="357" r:id="rId27"/>
    <p:sldId id="361" r:id="rId28"/>
    <p:sldId id="380" r:id="rId29"/>
    <p:sldId id="382" r:id="rId30"/>
    <p:sldId id="378" r:id="rId31"/>
    <p:sldId id="383" r:id="rId32"/>
    <p:sldId id="3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20" y="-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F957-EF68-4938-98CF-C8D6C4F112EA}" type="datetimeFigureOut">
              <a:rPr lang="en-US" smtClean="0"/>
              <a:pPr/>
              <a:t>4/13/16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1E22-C6CD-4100-AE7A-04E812B28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2-1:  display of presentation slides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Slide 1 (Title Slide)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Slide 2 (Formatted Picture)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Slide 3 (Shapes Inserted and Formatted)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Slide 4 (Picture Background)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2-59: display of the Transform gallery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2-65:  display of</a:t>
            </a:r>
            <a:r>
              <a:rPr lang="en-US" baseline="0" dirty="0" smtClean="0"/>
              <a:t> the Text Outline gallery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9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2-69: display</a:t>
            </a:r>
            <a:r>
              <a:rPr lang="en-US" baseline="0" dirty="0" smtClean="0"/>
              <a:t> of Notes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4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2-17:  display of Picture Tools</a:t>
            </a:r>
            <a:r>
              <a:rPr lang="en-US" baseline="0" dirty="0" smtClean="0"/>
              <a:t> Format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4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2-:18:  display of</a:t>
            </a:r>
            <a:r>
              <a:rPr lang="en-US" baseline="0" dirty="0" smtClean="0"/>
              <a:t> desired picture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6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2-19: display of picture border 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7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2-39:  display of Format Painter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5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2-42:  display</a:t>
            </a:r>
            <a:r>
              <a:rPr lang="en-US" baseline="0" dirty="0" smtClean="0"/>
              <a:t> of the Paste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3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2-49:</a:t>
            </a:r>
            <a:r>
              <a:rPr lang="en-US" baseline="0" dirty="0" smtClean="0"/>
              <a:t>  display of transparency slider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4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2-54: display of the transparency slider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7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2-55: display of the WordArt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2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23470"/>
            <a:ext cx="7747000" cy="366254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391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481302"/>
            <a:ext cx="10034016" cy="99113"/>
          </a:xfrm>
          <a:prstGeom prst="rect">
            <a:avLst/>
          </a:prstGeom>
        </p:spPr>
      </p:pic>
      <p:pic>
        <p:nvPicPr>
          <p:cNvPr id="8" name="Picture 7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8" y="6257889"/>
            <a:ext cx="634845" cy="26242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1" y="4885105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8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6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6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4" y="5449328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2" y="5831840"/>
            <a:ext cx="672857" cy="7458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15922" y="6456815"/>
            <a:ext cx="6399830" cy="366183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3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33574"/>
            <a:ext cx="6172200" cy="366254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69"/>
            <a:ext cx="6172200" cy="26314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5" y="361951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18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2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9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2"/>
            <a:ext cx="628992" cy="697255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6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2"/>
            <a:ext cx="628992" cy="697255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0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2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1371600"/>
            <a:ext cx="8839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6237511"/>
            <a:ext cx="8839199" cy="4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399" y="6340475"/>
            <a:ext cx="457199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324600"/>
            <a:ext cx="883919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82578" y="6513743"/>
            <a:ext cx="306494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0067-BD2A-418A-98BB-08A98047DC47}" type="slidenum">
              <a:rPr lang="en-US" sz="8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8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5017"/>
            <a:ext cx="8415338" cy="2877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6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50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Shelly Cashman: Microsoft</a:t>
            </a:r>
            <a:r>
              <a:rPr lang="en-US" dirty="0"/>
              <a:t> </a:t>
            </a:r>
            <a:r>
              <a:rPr lang="en-US" dirty="0" smtClean="0"/>
              <a:t>PowerPoint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3910"/>
          </a:xfrm>
        </p:spPr>
        <p:txBody>
          <a:bodyPr/>
          <a:lstStyle/>
          <a:p>
            <a:r>
              <a:rPr lang="en-US" dirty="0" smtClean="0"/>
              <a:t>Module 2:  Enhancing a Presentation with Pictures, Shapes, and WordArt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6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5338" cy="1235723"/>
          </a:xfrm>
        </p:spPr>
        <p:txBody>
          <a:bodyPr/>
          <a:lstStyle/>
          <a:p>
            <a:r>
              <a:rPr lang="en-US" dirty="0" smtClean="0"/>
              <a:t>To Correct a Picture</a:t>
            </a:r>
          </a:p>
          <a:p>
            <a:pPr lvl="1"/>
            <a:r>
              <a:rPr lang="en-US" dirty="0" smtClean="0"/>
              <a:t>With the desired picture selected and the PICTURE TOOLS FORMAT tab active, click the Corrections button to display the Corrections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correction to apply the correction to the picture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Pictures in a </a:t>
            </a:r>
            <a:r>
              <a:rPr lang="en-US" dirty="0" smtClean="0"/>
              <a:t>Presentation</a:t>
            </a:r>
            <a:r>
              <a:rPr lang="en-US" sz="1200" dirty="0" smtClean="0"/>
              <a:t> (Slide 3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8400"/>
            <a:ext cx="6139464" cy="37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9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5338" cy="1235723"/>
          </a:xfrm>
        </p:spPr>
        <p:txBody>
          <a:bodyPr/>
          <a:lstStyle/>
          <a:p>
            <a:r>
              <a:rPr lang="en-US" dirty="0" smtClean="0"/>
              <a:t>To Apply a Picture Style</a:t>
            </a:r>
          </a:p>
          <a:p>
            <a:pPr lvl="1"/>
            <a:r>
              <a:rPr lang="en-US" dirty="0" smtClean="0"/>
              <a:t>With the picture selected, click the PICTURE TOOLS FORMAT tab and then click the More button in the Picture Styles gallery to expand the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picture style to apply the style to the selected picture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Pictures in a </a:t>
            </a:r>
            <a:r>
              <a:rPr lang="en-US" dirty="0" smtClean="0"/>
              <a:t>Presentation</a:t>
            </a:r>
            <a:r>
              <a:rPr lang="en-US" sz="1200" dirty="0" smtClean="0"/>
              <a:t> (Slide 4 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96457"/>
            <a:ext cx="690023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5338" cy="1575816"/>
          </a:xfrm>
        </p:spPr>
        <p:txBody>
          <a:bodyPr/>
          <a:lstStyle/>
          <a:p>
            <a:r>
              <a:rPr lang="en-US" dirty="0" smtClean="0"/>
              <a:t>To Add a Picture Border</a:t>
            </a:r>
          </a:p>
          <a:p>
            <a:pPr lvl="1"/>
            <a:r>
              <a:rPr lang="en-US" dirty="0" smtClean="0"/>
              <a:t>With the picture selected, click the Picture Border arrow on the PICTURE TOOLS FORMAT tab to display the Picture Border gallery</a:t>
            </a:r>
          </a:p>
          <a:p>
            <a:pPr lvl="1"/>
            <a:r>
              <a:rPr lang="en-US" dirty="0" smtClean="0"/>
              <a:t>Point to Weight on the Picture Border gallery to display the Weight list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line weight to add the line weight to the picture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Pictures in a </a:t>
            </a:r>
            <a:r>
              <a:rPr lang="en-US" dirty="0" smtClean="0"/>
              <a:t>Presentation</a:t>
            </a:r>
            <a:r>
              <a:rPr lang="en-US" sz="1200" dirty="0" smtClean="0"/>
              <a:t> (Slide 5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19400"/>
            <a:ext cx="5848954" cy="35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7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415338" cy="4014945"/>
          </a:xfrm>
        </p:spPr>
        <p:txBody>
          <a:bodyPr/>
          <a:lstStyle/>
          <a:p>
            <a:r>
              <a:rPr lang="en-US" dirty="0" smtClean="0"/>
              <a:t>To Change a Picture Border Color</a:t>
            </a:r>
          </a:p>
          <a:p>
            <a:pPr lvl="1"/>
            <a:r>
              <a:rPr lang="en-US" dirty="0" smtClean="0"/>
              <a:t>With the photo selected, click the Picture Border button on the PICTURE TOOLS FORMAT tab to display the Picture Border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color to change the picture border color</a:t>
            </a:r>
          </a:p>
          <a:p>
            <a:pPr lvl="1"/>
            <a:endParaRPr lang="en-US" dirty="0"/>
          </a:p>
          <a:p>
            <a:r>
              <a:rPr lang="en-US" dirty="0" smtClean="0"/>
              <a:t>To Apply Picture Effects</a:t>
            </a:r>
          </a:p>
          <a:p>
            <a:pPr lvl="1"/>
            <a:r>
              <a:rPr lang="en-US" dirty="0"/>
              <a:t>With the picture selected, c</a:t>
            </a:r>
            <a:r>
              <a:rPr lang="en-US" dirty="0" smtClean="0"/>
              <a:t>lick </a:t>
            </a:r>
            <a:r>
              <a:rPr lang="en-US" dirty="0"/>
              <a:t>the Picture Effects button on the PICTURE TOOLS FORMAT tab to display the Picture Effects menu</a:t>
            </a:r>
          </a:p>
          <a:p>
            <a:pPr lvl="1"/>
            <a:r>
              <a:rPr lang="en-US" dirty="0"/>
              <a:t>Point to the desired command in the Picture Effects menu to display the associated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desired picture effect to apply it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Pictures in a </a:t>
            </a:r>
            <a:r>
              <a:rPr lang="en-US" dirty="0" smtClean="0"/>
              <a:t>Presentation</a:t>
            </a:r>
            <a:r>
              <a:rPr lang="en-US" sz="1200" dirty="0" smtClean="0"/>
              <a:t> (Slide 6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5338" cy="3645613"/>
          </a:xfrm>
        </p:spPr>
        <p:txBody>
          <a:bodyPr/>
          <a:lstStyle/>
          <a:p>
            <a:r>
              <a:rPr lang="en-US" dirty="0" smtClean="0"/>
              <a:t>To Add a Shape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Shapes More button on the HOME tab to display the Shapes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shape in the Shapes gallery</a:t>
            </a:r>
          </a:p>
          <a:p>
            <a:pPr lvl="1"/>
            <a:r>
              <a:rPr lang="en-US" dirty="0" smtClean="0"/>
              <a:t>Position the mouse pointer where you wish to insert the shape, and then click the slide to insert the shape</a:t>
            </a:r>
          </a:p>
          <a:p>
            <a:pPr lvl="1"/>
            <a:endParaRPr lang="en-US" dirty="0"/>
          </a:p>
          <a:p>
            <a:r>
              <a:rPr lang="en-US" dirty="0" smtClean="0"/>
              <a:t>To Resize a Shape</a:t>
            </a:r>
          </a:p>
          <a:p>
            <a:pPr lvl="1"/>
            <a:r>
              <a:rPr lang="en-US" dirty="0"/>
              <a:t>With the shape selected, drag a corner sizing handle on the picture diagonally to the desired size</a:t>
            </a:r>
          </a:p>
          <a:p>
            <a:pPr lvl="1"/>
            <a:r>
              <a:rPr lang="en-US" dirty="0"/>
              <a:t>Release the mouse button to resize the shape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a Shape</a:t>
            </a:r>
            <a:r>
              <a:rPr lang="en-US" sz="1200" dirty="0" smtClean="0"/>
              <a:t> (Slide 1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3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5338" cy="2099036"/>
          </a:xfrm>
        </p:spPr>
        <p:txBody>
          <a:bodyPr/>
          <a:lstStyle/>
          <a:p>
            <a:r>
              <a:rPr lang="en-US" dirty="0" smtClean="0"/>
              <a:t>To Apply a Shape Style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shape to select it, and then click the Quick Styles button on the HOME tab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shape style to apply the selected style to the shape</a:t>
            </a:r>
          </a:p>
          <a:p>
            <a:pPr lvl="1"/>
            <a:endParaRPr lang="en-US" dirty="0"/>
          </a:p>
          <a:p>
            <a:r>
              <a:rPr lang="en-US" dirty="0" smtClean="0"/>
              <a:t>To Add Text to a Shape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shape to select it and then type the desired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a </a:t>
            </a:r>
            <a:r>
              <a:rPr lang="en-US" dirty="0" smtClean="0"/>
              <a:t>Shape</a:t>
            </a:r>
            <a:r>
              <a:rPr lang="en-US" sz="1200" dirty="0" smtClean="0"/>
              <a:t> (Slide 2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7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915909"/>
          </a:xfrm>
        </p:spPr>
        <p:txBody>
          <a:bodyPr/>
          <a:lstStyle/>
          <a:p>
            <a:r>
              <a:rPr lang="en-US" dirty="0" smtClean="0"/>
              <a:t>To Change the Font</a:t>
            </a:r>
          </a:p>
          <a:p>
            <a:pPr lvl="1"/>
            <a:r>
              <a:rPr lang="en-US" dirty="0" smtClean="0"/>
              <a:t>With the shape selected, position the insertion point in the text to select, and then drag the selection handles to select the text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Font arrow on the mini toolbar to display the Font gallery</a:t>
            </a:r>
          </a:p>
          <a:p>
            <a:pPr lvl="1"/>
            <a:r>
              <a:rPr lang="en-US" dirty="0" smtClean="0"/>
              <a:t>Scroll to the desired font in the Font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font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a </a:t>
            </a:r>
            <a:r>
              <a:rPr lang="en-US" dirty="0" smtClean="0"/>
              <a:t>Shape</a:t>
            </a:r>
            <a:r>
              <a:rPr lang="en-US" sz="1200" dirty="0" smtClean="0"/>
              <a:t> (Slide 3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3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415338" cy="2179058"/>
          </a:xfrm>
        </p:spPr>
        <p:txBody>
          <a:bodyPr/>
          <a:lstStyle/>
          <a:p>
            <a:r>
              <a:rPr lang="en-US" dirty="0" smtClean="0"/>
              <a:t>To Format Text Using the Format Painter</a:t>
            </a:r>
          </a:p>
          <a:p>
            <a:pPr lvl="1"/>
            <a:r>
              <a:rPr lang="en-US" dirty="0" smtClean="0"/>
              <a:t>With the text selected with the format you wish to copy, double-click the Format Painter button on the HOME tab</a:t>
            </a:r>
          </a:p>
          <a:p>
            <a:pPr lvl="1"/>
            <a:r>
              <a:rPr lang="en-US" dirty="0" smtClean="0"/>
              <a:t>Move the mouse pointer off the ribbon</a:t>
            </a:r>
          </a:p>
          <a:p>
            <a:pPr lvl="1"/>
            <a:r>
              <a:rPr lang="en-US" dirty="0" smtClean="0"/>
              <a:t>Select the text to which you wish to copy the formatting</a:t>
            </a:r>
          </a:p>
          <a:p>
            <a:pPr lvl="1"/>
            <a:r>
              <a:rPr lang="en-US" dirty="0" smtClean="0"/>
              <a:t>Tap the Format Painter button or press the ESC key to turn off the Format Painter feature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a </a:t>
            </a:r>
            <a:r>
              <a:rPr lang="en-US" dirty="0" smtClean="0"/>
              <a:t>Shape</a:t>
            </a:r>
            <a:r>
              <a:rPr lang="en-US" sz="1200" dirty="0" smtClean="0"/>
              <a:t> (Slide 4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38714"/>
            <a:ext cx="6172200" cy="30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1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330" y="1295400"/>
            <a:ext cx="8415338" cy="1411156"/>
          </a:xfrm>
        </p:spPr>
        <p:txBody>
          <a:bodyPr/>
          <a:lstStyle/>
          <a:p>
            <a:r>
              <a:rPr lang="en-US" dirty="0" smtClean="0"/>
              <a:t>To Copy and Paste a Shape</a:t>
            </a:r>
          </a:p>
          <a:p>
            <a:pPr lvl="1"/>
            <a:r>
              <a:rPr lang="en-US" dirty="0" smtClean="0"/>
              <a:t>With the shape selected, click the Copy button on the HOME tab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Paste button on the HOME tab to insert a duplicate shape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a </a:t>
            </a:r>
            <a:r>
              <a:rPr lang="en-US" dirty="0" smtClean="0"/>
              <a:t>Shape</a:t>
            </a:r>
            <a:r>
              <a:rPr lang="en-US" sz="1200" dirty="0" smtClean="0"/>
              <a:t> (Slide 5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01197"/>
            <a:ext cx="7532161" cy="39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1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415338" cy="3109382"/>
          </a:xfrm>
        </p:spPr>
        <p:txBody>
          <a:bodyPr>
            <a:normAutofit/>
          </a:bodyPr>
          <a:lstStyle/>
          <a:p>
            <a:r>
              <a:rPr lang="en-US" dirty="0" smtClean="0"/>
              <a:t>To Insert a Texture Fill</a:t>
            </a:r>
          </a:p>
          <a:p>
            <a:pPr lvl="1"/>
            <a:r>
              <a:rPr lang="en-US" dirty="0" smtClean="0"/>
              <a:t>Display the DESIGN tab and then click the Format Background button</a:t>
            </a:r>
            <a:endParaRPr lang="en-US" dirty="0"/>
          </a:p>
          <a:p>
            <a:pPr lvl="1"/>
            <a:r>
              <a:rPr lang="en-US" dirty="0"/>
              <a:t>With the Fill pane </a:t>
            </a:r>
            <a:r>
              <a:rPr lang="en-US" dirty="0" smtClean="0"/>
              <a:t>displaying</a:t>
            </a:r>
            <a:r>
              <a:rPr lang="en-US" dirty="0"/>
              <a:t> </a:t>
            </a:r>
            <a:r>
              <a:rPr lang="en-US" dirty="0" smtClean="0"/>
              <a:t>and ‘Picture </a:t>
            </a:r>
            <a:r>
              <a:rPr lang="en-US" dirty="0"/>
              <a:t>or texture fill</a:t>
            </a:r>
            <a:r>
              <a:rPr lang="en-US" dirty="0" smtClean="0"/>
              <a:t>’ selected, click the File button to display the Insert Picture dialog box</a:t>
            </a:r>
          </a:p>
          <a:p>
            <a:pPr lvl="1"/>
            <a:r>
              <a:rPr lang="en-US" dirty="0" smtClean="0"/>
              <a:t>Navigate to the location of the picture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picture to select it, and then click the Insert button to insert the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Slide Background</a:t>
            </a:r>
            <a:r>
              <a:rPr lang="en-US" sz="1200" dirty="0" smtClean="0"/>
              <a:t> (Slide 1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261782"/>
          </a:xfrm>
        </p:spPr>
        <p:txBody>
          <a:bodyPr>
            <a:normAutofit/>
          </a:bodyPr>
          <a:lstStyle/>
          <a:p>
            <a:r>
              <a:rPr lang="en-US" dirty="0"/>
              <a:t>Search for and download an online theme</a:t>
            </a:r>
          </a:p>
          <a:p>
            <a:r>
              <a:rPr lang="en-US" dirty="0" smtClean="0"/>
              <a:t>Insert </a:t>
            </a:r>
            <a:r>
              <a:rPr lang="en-US" dirty="0"/>
              <a:t>and format pictures</a:t>
            </a:r>
          </a:p>
          <a:p>
            <a:r>
              <a:rPr lang="en-US" dirty="0" smtClean="0"/>
              <a:t>Insert </a:t>
            </a:r>
            <a:r>
              <a:rPr lang="en-US" dirty="0"/>
              <a:t>and size a shape</a:t>
            </a:r>
          </a:p>
          <a:p>
            <a:r>
              <a:rPr lang="en-US" dirty="0" smtClean="0"/>
              <a:t>Apply </a:t>
            </a:r>
            <a:r>
              <a:rPr lang="en-US" dirty="0"/>
              <a:t>effects to a shape</a:t>
            </a:r>
          </a:p>
          <a:p>
            <a:r>
              <a:rPr lang="en-US" dirty="0" smtClean="0"/>
              <a:t>Add </a:t>
            </a:r>
            <a:r>
              <a:rPr lang="en-US" dirty="0"/>
              <a:t>text to a shape</a:t>
            </a:r>
          </a:p>
          <a:p>
            <a:r>
              <a:rPr lang="en-US" dirty="0" smtClean="0"/>
              <a:t>Change </a:t>
            </a:r>
            <a:r>
              <a:rPr lang="en-US" dirty="0"/>
              <a:t>the text font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0" y="350132"/>
            <a:ext cx="7543800" cy="290336"/>
          </a:xfrm>
        </p:spPr>
        <p:txBody>
          <a:bodyPr/>
          <a:lstStyle/>
          <a:p>
            <a:r>
              <a:rPr lang="en-US" dirty="0" smtClean="0"/>
              <a:t>Objectives </a:t>
            </a:r>
            <a:r>
              <a:rPr lang="en-US" sz="1200" dirty="0" smtClean="0"/>
              <a:t>(Slide 1 of 2)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6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339138" cy="895630"/>
          </a:xfrm>
        </p:spPr>
        <p:txBody>
          <a:bodyPr/>
          <a:lstStyle/>
          <a:p>
            <a:r>
              <a:rPr lang="en-US" dirty="0" smtClean="0"/>
              <a:t>To Format the Background Texture Fill Transparency</a:t>
            </a:r>
          </a:p>
          <a:p>
            <a:pPr lvl="1"/>
            <a:r>
              <a:rPr lang="en-US" dirty="0" smtClean="0"/>
              <a:t>Click the Transparency slider in the Format Background dialog box and drag it to the desired transparency setting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Slide </a:t>
            </a:r>
            <a:r>
              <a:rPr lang="en-US" dirty="0" smtClean="0"/>
              <a:t>Background</a:t>
            </a:r>
            <a:r>
              <a:rPr lang="en-US" sz="1200" dirty="0" smtClean="0"/>
              <a:t> (Slide 2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7" y="2133600"/>
            <a:ext cx="6565446" cy="38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966382"/>
          </a:xfrm>
        </p:spPr>
        <p:txBody>
          <a:bodyPr>
            <a:normAutofit/>
          </a:bodyPr>
          <a:lstStyle/>
          <a:p>
            <a:r>
              <a:rPr lang="en-US" dirty="0" smtClean="0"/>
              <a:t>To Insert a Gradient Fill</a:t>
            </a:r>
          </a:p>
          <a:p>
            <a:pPr lvl="1"/>
            <a:r>
              <a:rPr lang="en-US" dirty="0" smtClean="0"/>
              <a:t>Click the Format Background button on the DESIGN tab to display the Format Background task pane</a:t>
            </a:r>
          </a:p>
          <a:p>
            <a:pPr lvl="1"/>
            <a:r>
              <a:rPr lang="en-US" dirty="0" smtClean="0"/>
              <a:t>Click the Preset gradients button to display the Preset gradients 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gradient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Slide </a:t>
            </a:r>
            <a:r>
              <a:rPr lang="en-US" dirty="0" smtClean="0"/>
              <a:t>Background</a:t>
            </a:r>
            <a:r>
              <a:rPr lang="en-US" sz="1200" dirty="0" smtClean="0"/>
              <a:t> (Slide 3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8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880782"/>
          </a:xfrm>
        </p:spPr>
        <p:txBody>
          <a:bodyPr>
            <a:normAutofit/>
          </a:bodyPr>
          <a:lstStyle/>
          <a:p>
            <a:r>
              <a:rPr lang="en-US" dirty="0" smtClean="0"/>
              <a:t>To Insert a Picture to Create a Background</a:t>
            </a:r>
          </a:p>
          <a:p>
            <a:pPr lvl="1"/>
            <a:r>
              <a:rPr lang="en-US" dirty="0" smtClean="0"/>
              <a:t>Display the DESIGN tab and then click the Format Background button</a:t>
            </a:r>
            <a:endParaRPr lang="en-US" dirty="0"/>
          </a:p>
          <a:p>
            <a:pPr lvl="1"/>
            <a:r>
              <a:rPr lang="en-US" dirty="0"/>
              <a:t>With the Fill pane </a:t>
            </a:r>
            <a:r>
              <a:rPr lang="en-US" dirty="0" smtClean="0"/>
              <a:t>displaying</a:t>
            </a:r>
            <a:r>
              <a:rPr lang="en-US" dirty="0"/>
              <a:t> </a:t>
            </a:r>
            <a:r>
              <a:rPr lang="en-US" dirty="0" smtClean="0"/>
              <a:t>and ‘Picture </a:t>
            </a:r>
            <a:r>
              <a:rPr lang="en-US" dirty="0"/>
              <a:t>or texture fill</a:t>
            </a:r>
            <a:r>
              <a:rPr lang="en-US" dirty="0" smtClean="0"/>
              <a:t>’ selected,</a:t>
            </a:r>
            <a:r>
              <a:rPr lang="en-US" dirty="0"/>
              <a:t> </a:t>
            </a:r>
            <a:r>
              <a:rPr lang="en-US" dirty="0" smtClean="0"/>
              <a:t>click the File button to display the Insert Picture dialog box</a:t>
            </a:r>
          </a:p>
          <a:p>
            <a:pPr lvl="1"/>
            <a:r>
              <a:rPr lang="en-US" dirty="0" smtClean="0"/>
              <a:t>Navigate to the location of the picture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picture to select it, and then click the Insert button to insert the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Slide </a:t>
            </a:r>
            <a:r>
              <a:rPr lang="en-US" dirty="0" smtClean="0"/>
              <a:t>Background</a:t>
            </a:r>
            <a:r>
              <a:rPr lang="en-US" sz="1200" dirty="0" smtClean="0"/>
              <a:t> (Slide 4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415338" cy="895630"/>
          </a:xfrm>
        </p:spPr>
        <p:txBody>
          <a:bodyPr/>
          <a:lstStyle/>
          <a:p>
            <a:r>
              <a:rPr lang="en-US" dirty="0" smtClean="0"/>
              <a:t>To Format the Background Picture Fill Transparency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Transparency slider in the Format Background dialog box and drag it to the desired transparency setting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Slide </a:t>
            </a:r>
            <a:r>
              <a:rPr lang="en-US" dirty="0" smtClean="0"/>
              <a:t>Background</a:t>
            </a:r>
            <a:r>
              <a:rPr lang="en-US" sz="1200" dirty="0" smtClean="0"/>
              <a:t> (Slide 5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8094126" cy="40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6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15338" cy="1652760"/>
          </a:xfrm>
        </p:spPr>
        <p:txBody>
          <a:bodyPr/>
          <a:lstStyle/>
          <a:p>
            <a:r>
              <a:rPr lang="en-US" dirty="0" smtClean="0"/>
              <a:t>To Insert WordArt</a:t>
            </a:r>
          </a:p>
          <a:p>
            <a:pPr lvl="1"/>
            <a:r>
              <a:rPr lang="en-US" dirty="0" smtClean="0"/>
              <a:t>Display the INSERT tab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WordArt button to display the WordArt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WordArt style to insert the WordArt object</a:t>
            </a:r>
          </a:p>
          <a:p>
            <a:pPr lvl="1"/>
            <a:r>
              <a:rPr lang="en-US" dirty="0" smtClean="0"/>
              <a:t>Type the desired text in the WordArt text box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WordArt</a:t>
            </a:r>
            <a:r>
              <a:rPr lang="en-US" sz="1200" dirty="0" smtClean="0"/>
              <a:t> (Slide 1 of </a:t>
            </a:r>
            <a:r>
              <a:rPr lang="en-US" sz="1200" dirty="0"/>
              <a:t>4</a:t>
            </a:r>
            <a:r>
              <a:rPr lang="en-US" sz="1200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41987"/>
            <a:ext cx="7400162" cy="32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5338" cy="1575816"/>
          </a:xfrm>
        </p:spPr>
        <p:txBody>
          <a:bodyPr/>
          <a:lstStyle/>
          <a:p>
            <a:r>
              <a:rPr lang="en-US" dirty="0" smtClean="0"/>
              <a:t>To Change the WordArt Shape</a:t>
            </a:r>
          </a:p>
          <a:p>
            <a:pPr lvl="1"/>
            <a:r>
              <a:rPr lang="en-US" dirty="0" smtClean="0"/>
              <a:t>With the WordArt selected, click the Text Effects button on the DRAWING TOOLS FORMAT tab to display the Text Effects menu</a:t>
            </a:r>
          </a:p>
          <a:p>
            <a:pPr lvl="1"/>
            <a:r>
              <a:rPr lang="en-US" dirty="0" smtClean="0"/>
              <a:t>Point to the desired group in the Text Effects menu to display the associated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shape in the gallery to change the WordArt shape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</a:t>
            </a:r>
            <a:r>
              <a:rPr lang="en-US" dirty="0" smtClean="0"/>
              <a:t>WordArt</a:t>
            </a:r>
            <a:r>
              <a:rPr lang="en-US" sz="1200" dirty="0" smtClean="0"/>
              <a:t> (Slide 2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19400"/>
            <a:ext cx="6506196" cy="31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3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5338" cy="3645613"/>
          </a:xfrm>
        </p:spPr>
        <p:txBody>
          <a:bodyPr/>
          <a:lstStyle/>
          <a:p>
            <a:r>
              <a:rPr lang="en-US" dirty="0" smtClean="0"/>
              <a:t>To Apply a WordArt Text Fill</a:t>
            </a:r>
          </a:p>
          <a:p>
            <a:pPr lvl="1"/>
            <a:r>
              <a:rPr lang="en-US" dirty="0" smtClean="0"/>
              <a:t>With the WordArt text selected, click the Text Fill button arrow on the DRAWING TOOLS FORMAT tab to display the Text Fill gallery</a:t>
            </a:r>
          </a:p>
          <a:p>
            <a:pPr lvl="1"/>
            <a:r>
              <a:rPr lang="en-US" dirty="0" smtClean="0"/>
              <a:t>Point to Texture in the Text Fill gallery to display the Texture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texture to apply this texture as the fill for the WordArt object</a:t>
            </a:r>
          </a:p>
          <a:p>
            <a:pPr lvl="1"/>
            <a:endParaRPr lang="en-US" dirty="0"/>
          </a:p>
          <a:p>
            <a:r>
              <a:rPr lang="en-US" dirty="0" smtClean="0"/>
              <a:t>To Change the Weight of the WordArt Outline</a:t>
            </a:r>
          </a:p>
          <a:p>
            <a:pPr lvl="1"/>
            <a:r>
              <a:rPr lang="en-US" dirty="0"/>
              <a:t>With the WordArt selected, click the Text Outline arrow on the DRAWING TOOLS FORMAT tab to display the Text Outline gallery</a:t>
            </a:r>
          </a:p>
          <a:p>
            <a:pPr lvl="1"/>
            <a:r>
              <a:rPr lang="en-US" dirty="0"/>
              <a:t>Point to Weight in the gallery to display the Weight list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desired weight to apply this line weight to the WordArt text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</a:t>
            </a:r>
            <a:r>
              <a:rPr lang="en-US" dirty="0" smtClean="0"/>
              <a:t>WordArt</a:t>
            </a:r>
            <a:r>
              <a:rPr lang="en-US" sz="1200" dirty="0" smtClean="0"/>
              <a:t> (Slide 3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1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415338" cy="972574"/>
          </a:xfrm>
        </p:spPr>
        <p:txBody>
          <a:bodyPr/>
          <a:lstStyle/>
          <a:p>
            <a:r>
              <a:rPr lang="en-US" dirty="0" smtClean="0"/>
              <a:t>To Change the Color of the WordArt Outline</a:t>
            </a:r>
          </a:p>
          <a:p>
            <a:pPr lvl="1"/>
            <a:r>
              <a:rPr lang="en-US" dirty="0" smtClean="0"/>
              <a:t>With the WordArt selected, display the Text Outline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color to apply this color to the WordArt outline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WordArt</a:t>
            </a:r>
            <a:r>
              <a:rPr lang="en-US" sz="1200" dirty="0"/>
              <a:t> (Slide </a:t>
            </a:r>
            <a:r>
              <a:rPr lang="en-US" sz="1200" dirty="0" smtClean="0"/>
              <a:t>4 </a:t>
            </a:r>
            <a:r>
              <a:rPr lang="en-US" sz="1200" dirty="0"/>
              <a:t>of </a:t>
            </a:r>
            <a:r>
              <a:rPr lang="en-US" sz="1200" dirty="0" smtClean="0"/>
              <a:t>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6730012" cy="33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7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956982"/>
          </a:xfrm>
        </p:spPr>
        <p:txBody>
          <a:bodyPr>
            <a:normAutofit/>
          </a:bodyPr>
          <a:lstStyle/>
          <a:p>
            <a:r>
              <a:rPr lang="en-US" dirty="0" smtClean="0"/>
              <a:t>To Find and Insert a Synonym</a:t>
            </a:r>
          </a:p>
          <a:p>
            <a:pPr lvl="1"/>
            <a:r>
              <a:rPr lang="en-US" dirty="0" smtClean="0"/>
              <a:t>Select the word for which you want to find the synonym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ight-click to display a shortcut menu related to the words you right-clicked. Then, point to Synonyms on the shortcut menu to display a list of synonyms for these words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synonym you want on the Synonyms submenu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and Revising Individual </a:t>
            </a:r>
            <a:r>
              <a:rPr lang="en-US" dirty="0" smtClean="0"/>
              <a:t>Slides</a:t>
            </a:r>
            <a:r>
              <a:rPr lang="en-US" sz="1200" dirty="0" smtClean="0"/>
              <a:t> (Slide 1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1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415338" cy="972574"/>
          </a:xfrm>
        </p:spPr>
        <p:txBody>
          <a:bodyPr/>
          <a:lstStyle/>
          <a:p>
            <a:r>
              <a:rPr lang="en-US" dirty="0" smtClean="0"/>
              <a:t>To Add Notes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Notes button on the status bar to display the Notes pane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Notes pane and then type the desired note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and Revising Individual </a:t>
            </a:r>
            <a:r>
              <a:rPr lang="en-US" dirty="0" smtClean="0"/>
              <a:t>Slides</a:t>
            </a:r>
            <a:r>
              <a:rPr lang="en-US" sz="1200" dirty="0" smtClean="0"/>
              <a:t> (Slide 2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3276600"/>
            <a:ext cx="9002382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8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575982"/>
          </a:xfrm>
        </p:spPr>
        <p:txBody>
          <a:bodyPr>
            <a:normAutofit/>
          </a:bodyPr>
          <a:lstStyle/>
          <a:p>
            <a:r>
              <a:rPr lang="en-US" dirty="0" smtClean="0"/>
              <a:t>Insert </a:t>
            </a:r>
            <a:r>
              <a:rPr lang="en-US" dirty="0"/>
              <a:t>a picture to create a background</a:t>
            </a:r>
          </a:p>
          <a:p>
            <a:r>
              <a:rPr lang="en-US" dirty="0"/>
              <a:t>Insert and format WordArt</a:t>
            </a:r>
          </a:p>
          <a:p>
            <a:r>
              <a:rPr lang="en-US" dirty="0" smtClean="0"/>
              <a:t>Format </a:t>
            </a:r>
            <a:r>
              <a:rPr lang="en-US" dirty="0"/>
              <a:t>slide backgrounds</a:t>
            </a:r>
          </a:p>
          <a:p>
            <a:r>
              <a:rPr lang="en-US" dirty="0" smtClean="0"/>
              <a:t>Find </a:t>
            </a:r>
            <a:r>
              <a:rPr lang="en-US" dirty="0"/>
              <a:t>and replace text and check spelling</a:t>
            </a:r>
          </a:p>
          <a:p>
            <a:r>
              <a:rPr lang="en-US" dirty="0" smtClean="0"/>
              <a:t>Add </a:t>
            </a:r>
            <a:r>
              <a:rPr lang="en-US" dirty="0"/>
              <a:t>and print speaker notes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2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15338" cy="3566582"/>
          </a:xfrm>
        </p:spPr>
        <p:txBody>
          <a:bodyPr>
            <a:normAutofit/>
          </a:bodyPr>
          <a:lstStyle/>
          <a:p>
            <a:r>
              <a:rPr lang="en-US" dirty="0" smtClean="0"/>
              <a:t>To Find and Replace Text</a:t>
            </a:r>
          </a:p>
          <a:p>
            <a:pPr lvl="1"/>
            <a:r>
              <a:rPr lang="en-US" dirty="0" smtClean="0"/>
              <a:t>Display the HOME tab and then click the Replace button to display the Replace dialog box</a:t>
            </a:r>
          </a:p>
          <a:p>
            <a:pPr lvl="1"/>
            <a:r>
              <a:rPr lang="en-US" dirty="0" smtClean="0"/>
              <a:t>Type the text to find in the Find what box</a:t>
            </a:r>
          </a:p>
          <a:p>
            <a:pPr lvl="1"/>
            <a:r>
              <a:rPr lang="en-US" dirty="0" smtClean="0"/>
              <a:t>Type the replacement text in the Replace with box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Replace All button to instruct PowerPoint to replace all occurrences of the Find what words with the Replace with words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OK button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Close button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and Revising Individual Slides</a:t>
            </a:r>
            <a:r>
              <a:rPr lang="en-US" sz="1200" dirty="0" smtClean="0"/>
              <a:t> (Slide 3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8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312667"/>
          </a:xfrm>
        </p:spPr>
        <p:txBody>
          <a:bodyPr/>
          <a:lstStyle/>
          <a:p>
            <a:r>
              <a:rPr lang="en-US" dirty="0" smtClean="0"/>
              <a:t>To Check Spelling</a:t>
            </a:r>
          </a:p>
          <a:p>
            <a:pPr lvl="1"/>
            <a:r>
              <a:rPr lang="en-US" dirty="0" smtClean="0"/>
              <a:t>Click REVIEW on the ribbon to display the REVIEW tab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Spelling button to start the spelling checker and display the Spelling pane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button corresponding to how you want to handle each word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and Revising Individual </a:t>
            </a:r>
            <a:r>
              <a:rPr lang="en-US" dirty="0" smtClean="0"/>
              <a:t>Slides</a:t>
            </a:r>
            <a:r>
              <a:rPr lang="en-US" sz="1200" dirty="0" smtClean="0"/>
              <a:t> (Slide 4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71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414182"/>
          </a:xfrm>
        </p:spPr>
        <p:txBody>
          <a:bodyPr>
            <a:normAutofit/>
          </a:bodyPr>
          <a:lstStyle/>
          <a:p>
            <a:r>
              <a:rPr lang="en-US" dirty="0" smtClean="0"/>
              <a:t>To Print Speaker Notes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FILE on the ribbon to open the Backstage view, and then click the Print tab in the Backstage view to display Slide 1 in the Print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‘Full Page Slides’ in the Settings area to display the Print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Notes Pages in the Print Layout area to select this option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print button in the Print gallery to print the notes pages on the currently selected printer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and Revising Individual </a:t>
            </a:r>
            <a:r>
              <a:rPr lang="en-US" dirty="0" smtClean="0"/>
              <a:t>Slides</a:t>
            </a:r>
            <a:r>
              <a:rPr lang="en-US" sz="1200" dirty="0" smtClean="0"/>
              <a:t> (Slide 5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8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1524000"/>
            <a:ext cx="3335847" cy="219891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Presentation with Pictures, Shapes, and WordArt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2" y="4038600"/>
            <a:ext cx="3361835" cy="2213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96935"/>
            <a:ext cx="3657600" cy="2413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19" y="1524000"/>
            <a:ext cx="3289361" cy="21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642782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ownload </a:t>
            </a:r>
            <a:r>
              <a:rPr lang="en-US" dirty="0"/>
              <a:t>a theme and select slides for the </a:t>
            </a:r>
            <a:r>
              <a:rPr lang="en-US" dirty="0" smtClean="0"/>
              <a:t>presentation</a:t>
            </a:r>
            <a:endParaRPr lang="en-US" dirty="0"/>
          </a:p>
          <a:p>
            <a:r>
              <a:rPr lang="en-US" dirty="0" smtClean="0"/>
              <a:t>Insert </a:t>
            </a:r>
            <a:r>
              <a:rPr lang="en-US" dirty="0"/>
              <a:t>and format pictures for the </a:t>
            </a:r>
            <a:r>
              <a:rPr lang="en-US" dirty="0" smtClean="0"/>
              <a:t>slides</a:t>
            </a:r>
            <a:endParaRPr lang="en-US" dirty="0"/>
          </a:p>
          <a:p>
            <a:r>
              <a:rPr lang="en-US" dirty="0" smtClean="0"/>
              <a:t>Insert </a:t>
            </a:r>
            <a:r>
              <a:rPr lang="en-US" dirty="0"/>
              <a:t>and format shapes on one </a:t>
            </a:r>
            <a:r>
              <a:rPr lang="en-US" dirty="0" smtClean="0"/>
              <a:t>slide</a:t>
            </a:r>
            <a:endParaRPr lang="en-US" dirty="0"/>
          </a:p>
          <a:p>
            <a:r>
              <a:rPr lang="en-US" dirty="0"/>
              <a:t>Format slide backgrounds with a gradient, texture, and picture fill</a:t>
            </a:r>
          </a:p>
          <a:p>
            <a:r>
              <a:rPr lang="en-US" dirty="0" smtClean="0"/>
              <a:t>Insert </a:t>
            </a:r>
            <a:r>
              <a:rPr lang="en-US" dirty="0"/>
              <a:t>and format </a:t>
            </a:r>
            <a:r>
              <a:rPr lang="en-US" dirty="0" smtClean="0"/>
              <a:t>WordArt by </a:t>
            </a:r>
            <a:r>
              <a:rPr lang="en-US" dirty="0"/>
              <a:t>changing the shape, fill, and </a:t>
            </a:r>
            <a:r>
              <a:rPr lang="en-US" dirty="0" smtClean="0"/>
              <a:t>outline</a:t>
            </a:r>
            <a:endParaRPr lang="en-US" dirty="0"/>
          </a:p>
          <a:p>
            <a:r>
              <a:rPr lang="en-US" dirty="0" smtClean="0"/>
              <a:t>Review, revise, and print </a:t>
            </a:r>
            <a:r>
              <a:rPr lang="en-US" dirty="0"/>
              <a:t>slides by finding a </a:t>
            </a:r>
            <a:r>
              <a:rPr lang="en-US" dirty="0" smtClean="0"/>
              <a:t>synonym, checking spelling, and adding speaker notes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– Presentation with Pictures, Shapes, and </a:t>
            </a:r>
            <a:r>
              <a:rPr lang="en-US" dirty="0" smtClean="0"/>
              <a:t>WordArt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4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337982"/>
          </a:xfrm>
        </p:spPr>
        <p:txBody>
          <a:bodyPr>
            <a:normAutofit/>
          </a:bodyPr>
          <a:lstStyle/>
          <a:p>
            <a:r>
              <a:rPr lang="en-US" dirty="0" smtClean="0"/>
              <a:t>To Search for and Download an Online Theme</a:t>
            </a:r>
          </a:p>
          <a:p>
            <a:pPr lvl="1"/>
            <a:r>
              <a:rPr lang="en-US" dirty="0" smtClean="0"/>
              <a:t>Point to the desired category in the Suggested searches list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category to search for themes</a:t>
            </a:r>
          </a:p>
          <a:p>
            <a:pPr lvl="1"/>
            <a:r>
              <a:rPr lang="en-US" dirty="0" smtClean="0"/>
              <a:t>Scroll to and then click the desired theme to display a theme preview dialog box with a thumbnail view of the theme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Create button to download the theme and open a presentation with the theme in PowerPoint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a Theme and Editing Slides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5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804582"/>
          </a:xfrm>
        </p:spPr>
        <p:txBody>
          <a:bodyPr>
            <a:normAutofit/>
          </a:bodyPr>
          <a:lstStyle/>
          <a:p>
            <a:r>
              <a:rPr lang="en-US" dirty="0" smtClean="0"/>
              <a:t>To Delete a Slide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slide thumbnail in the Thumbnail pane for the slide to delete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ress and hold the SHIFT key and then click the thumbnail for the last slide in the series to delete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ight-click any selected slide to display the shortcut menu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Delete Slide to delete the selected slides from the presentation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a Theme and Editing </a:t>
            </a:r>
            <a:r>
              <a:rPr lang="en-US" dirty="0" smtClean="0"/>
              <a:t>Slides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947582"/>
          </a:xfrm>
        </p:spPr>
        <p:txBody>
          <a:bodyPr>
            <a:normAutofit/>
          </a:bodyPr>
          <a:lstStyle/>
          <a:p>
            <a:r>
              <a:rPr lang="en-US" dirty="0"/>
              <a:t>Inserting a Picture into a Slide </a:t>
            </a:r>
            <a:r>
              <a:rPr lang="en-US" dirty="0" smtClean="0"/>
              <a:t>without </a:t>
            </a:r>
            <a:r>
              <a:rPr lang="en-US" dirty="0"/>
              <a:t>a Content </a:t>
            </a:r>
            <a:r>
              <a:rPr lang="en-US" dirty="0" smtClean="0"/>
              <a:t>Placeholder</a:t>
            </a:r>
          </a:p>
          <a:p>
            <a:pPr lvl="1"/>
            <a:r>
              <a:rPr lang="en-US" dirty="0" smtClean="0"/>
              <a:t>Click INSERT on the ribbon to display the INSERT tab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Pictures button to display the Insert Picture dialog box</a:t>
            </a:r>
          </a:p>
          <a:p>
            <a:pPr lvl="1"/>
            <a:r>
              <a:rPr lang="en-US" dirty="0" smtClean="0"/>
              <a:t>Navigate to the location containing the picture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picture to select the file name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Insert button to insert the illustration</a:t>
            </a:r>
          </a:p>
          <a:p>
            <a:pPr lvl="1"/>
            <a:r>
              <a:rPr lang="en-US" dirty="0" smtClean="0"/>
              <a:t>If necessary, drag the picture to the desired location on the slide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Inserting and Formatting Pictures in a Presentation</a:t>
            </a:r>
            <a:r>
              <a:rPr lang="en-US" sz="1200" dirty="0" smtClean="0"/>
              <a:t> (Slide 1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4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033182"/>
          </a:xfrm>
        </p:spPr>
        <p:txBody>
          <a:bodyPr>
            <a:normAutofit/>
          </a:bodyPr>
          <a:lstStyle/>
          <a:p>
            <a:r>
              <a:rPr lang="en-US" dirty="0" smtClean="0"/>
              <a:t>To Change a Picture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ight-click the picture to display the shortcut menu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Change Picture to display the Insert Picture dialog box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Browse button in the From a file area to display the Insert Pictures dialog box</a:t>
            </a:r>
          </a:p>
          <a:p>
            <a:pPr lvl="1"/>
            <a:r>
              <a:rPr lang="en-US" dirty="0" smtClean="0"/>
              <a:t>Navigate to the location containing the new picture, and then click the new picture to select the file name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Insert button to insert the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and Formatting Pictures in a </a:t>
            </a:r>
            <a:r>
              <a:rPr lang="en-US" dirty="0" smtClean="0"/>
              <a:t>Presentation</a:t>
            </a:r>
            <a:r>
              <a:rPr lang="en-US" sz="1200" dirty="0" smtClean="0"/>
              <a:t> (Slide 2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3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3799</Words>
  <Application>Microsoft Macintosh PowerPoint</Application>
  <PresentationFormat>On-screen Show (4:3)</PresentationFormat>
  <Paragraphs>240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Shelly Cashman: Microsoft PowerPoint 2016</vt:lpstr>
      <vt:lpstr>Objectives (Slide 1 of 2)</vt:lpstr>
      <vt:lpstr>Objectives (Slide 2 of 2)</vt:lpstr>
      <vt:lpstr>Project – Presentation with Pictures, Shapes, and WordArt (Slide 1 of 2)</vt:lpstr>
      <vt:lpstr>Project – Presentation with Pictures, Shapes, and WordArt (Slide 2 of 2)</vt:lpstr>
      <vt:lpstr>Downloading a Theme and Editing Slides (Slide 1 of 2)</vt:lpstr>
      <vt:lpstr>Downloading a Theme and Editing Slides (Slide 2 of 2)</vt:lpstr>
      <vt:lpstr>Inserting and Formatting Pictures in a Presentation (Slide 1 of 6)</vt:lpstr>
      <vt:lpstr>Inserting and Formatting Pictures in a Presentation (Slide 2 of 6)</vt:lpstr>
      <vt:lpstr>Inserting and Formatting Pictures in a Presentation (Slide 3 of 6)</vt:lpstr>
      <vt:lpstr>Inserting and Formatting Pictures in a Presentation (Slide 4  of 6)</vt:lpstr>
      <vt:lpstr>Inserting and Formatting Pictures in a Presentation (Slide 5 of 6)</vt:lpstr>
      <vt:lpstr>Inserting and Formatting Pictures in a Presentation (Slide 6 of 6)</vt:lpstr>
      <vt:lpstr>Inserting and Formatting a Shape (Slide 1 of 5)</vt:lpstr>
      <vt:lpstr>Inserting and Formatting a Shape (Slide 2 of 5)</vt:lpstr>
      <vt:lpstr>Inserting and Formatting a Shape (Slide 3 of 5)</vt:lpstr>
      <vt:lpstr>Inserting and Formatting a Shape (Slide 4 of 5)</vt:lpstr>
      <vt:lpstr>Inserting and Formatting a Shape (Slide 5 of 5)</vt:lpstr>
      <vt:lpstr>Formatting Slide Background (Slide 1 of 5)</vt:lpstr>
      <vt:lpstr>Formatting Slide Background (Slide 2 of 5)</vt:lpstr>
      <vt:lpstr>Formatting Slide Background (Slide 3 of 5)</vt:lpstr>
      <vt:lpstr>Formatting Slide Background (Slide 4 of 5)</vt:lpstr>
      <vt:lpstr>Formatting Slide Background (Slide 5 of 5)</vt:lpstr>
      <vt:lpstr>Inserting and Formatting WordArt (Slide 1 of 4)</vt:lpstr>
      <vt:lpstr>Inserting and Formatting WordArt (Slide 2 of 4)</vt:lpstr>
      <vt:lpstr>Inserting and Formatting WordArt (Slide 3 of 4)</vt:lpstr>
      <vt:lpstr>Inserting and Formatting WordArt (Slide 4 of 4)</vt:lpstr>
      <vt:lpstr>Reviewing and Revising Individual Slides (Slide 1 of 5)</vt:lpstr>
      <vt:lpstr>Reviewing and Revising Individual Slides (Slide 2 of 5)</vt:lpstr>
      <vt:lpstr>Reviewing and Revising Individual Slides (Slide 3 of 5)</vt:lpstr>
      <vt:lpstr>Reviewing and Revising Individual Slides (Slide 4 of 5)</vt:lpstr>
      <vt:lpstr>Reviewing and Revising Individual Slides (Slide 5 of 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2010</dc:title>
  <dc:creator>Steven Freund</dc:creator>
  <cp:lastModifiedBy>Charles Fisher</cp:lastModifiedBy>
  <cp:revision>39</cp:revision>
  <dcterms:created xsi:type="dcterms:W3CDTF">2010-06-08T20:41:14Z</dcterms:created>
  <dcterms:modified xsi:type="dcterms:W3CDTF">2016-04-13T17:03:51Z</dcterms:modified>
</cp:coreProperties>
</file>