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316" r:id="rId7"/>
    <p:sldId id="317" r:id="rId8"/>
    <p:sldId id="318" r:id="rId9"/>
    <p:sldId id="319" r:id="rId10"/>
    <p:sldId id="355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56" r:id="rId19"/>
    <p:sldId id="329" r:id="rId20"/>
    <p:sldId id="330" r:id="rId21"/>
    <p:sldId id="331" r:id="rId22"/>
    <p:sldId id="332" r:id="rId23"/>
    <p:sldId id="357" r:id="rId24"/>
    <p:sldId id="333" r:id="rId25"/>
    <p:sldId id="334" r:id="rId26"/>
    <p:sldId id="337" r:id="rId27"/>
    <p:sldId id="339" r:id="rId28"/>
    <p:sldId id="341" r:id="rId29"/>
    <p:sldId id="342" r:id="rId30"/>
    <p:sldId id="345" r:id="rId31"/>
    <p:sldId id="347" r:id="rId32"/>
    <p:sldId id="351" r:id="rId33"/>
    <p:sldId id="35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F957-EF68-4938-98CF-C8D6C4F112EA}" type="datetimeFigureOut">
              <a:rPr lang="en-US" smtClean="0"/>
              <a:pPr/>
              <a:t>4/1/16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1E22-C6CD-4100-AE7A-04E812B28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1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09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1-13:  display of a selected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9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1-14:  display of the theme colors</a:t>
            </a:r>
            <a:r>
              <a:rPr lang="en-US" baseline="0" dirty="0" smtClean="0"/>
              <a:t> and standard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37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1-16:  display of how to insert a new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5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1-17:  display of the 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49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1-25:  display of text to be formatted is selected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1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1-28:  display of adding a new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47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1-33:  display of the title only slide and applying that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67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1-56:  display of four-headed arrow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1-1a through 1-1e: photos of a slide</a:t>
            </a:r>
            <a:r>
              <a:rPr lang="en-US" baseline="0" dirty="0" smtClean="0"/>
              <a:t>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3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1-3:  display of theme preview dialog and its 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1-5:  display of the label, ‘Click to</a:t>
            </a:r>
            <a:r>
              <a:rPr lang="en-US" baseline="0" dirty="0" smtClean="0"/>
              <a:t> add title’ and placeholders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1-8:  display</a:t>
            </a:r>
            <a:r>
              <a:rPr lang="en-US" baseline="0" dirty="0" smtClean="0"/>
              <a:t> of subtitle text entered in placeholder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9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1-10:  display of the paragraph</a:t>
            </a:r>
            <a:r>
              <a:rPr lang="en-US" baseline="0" dirty="0" smtClean="0"/>
              <a:t> to be formatted selected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73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1-11:  display of the Italic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1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1-12:  display of the ‘Increase Font Size’ button selected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3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254000"/>
            <a:ext cx="8713465" cy="652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23470"/>
            <a:ext cx="7747000" cy="366254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391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6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481302"/>
            <a:ext cx="10034016" cy="99113"/>
          </a:xfrm>
          <a:prstGeom prst="rect">
            <a:avLst/>
          </a:prstGeom>
        </p:spPr>
      </p:pic>
      <p:pic>
        <p:nvPicPr>
          <p:cNvPr id="8" name="Picture 7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8" y="6257889"/>
            <a:ext cx="634845" cy="26242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812281" y="4885105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8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6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6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4" y="5449328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2" y="5831840"/>
            <a:ext cx="672857" cy="7458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15922" y="6456815"/>
            <a:ext cx="6399830" cy="366183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3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233574"/>
            <a:ext cx="6172200" cy="366254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69"/>
            <a:ext cx="6172200" cy="263149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CL_Logo_DRAW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6" name="Picture 5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5" y="361951"/>
            <a:ext cx="1840495" cy="1940983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916271"/>
            <a:ext cx="908570" cy="670924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218018" y="3551101"/>
            <a:ext cx="795867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2604918"/>
            <a:ext cx="1101550" cy="12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4534755"/>
            <a:ext cx="596838" cy="795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4804752"/>
            <a:ext cx="252342" cy="65039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6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10488"/>
            <a:ext cx="8026400" cy="2877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2"/>
            <a:ext cx="628992" cy="697255"/>
          </a:xfrm>
          <a:prstGeom prst="rect">
            <a:avLst/>
          </a:prstGeom>
        </p:spPr>
      </p:pic>
      <p:pic>
        <p:nvPicPr>
          <p:cNvPr id="17" name="Picture 16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5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0488"/>
            <a:ext cx="8026400" cy="2877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2"/>
            <a:ext cx="628992" cy="697255"/>
          </a:xfrm>
          <a:prstGeom prst="rect">
            <a:avLst/>
          </a:prstGeom>
        </p:spPr>
      </p:pic>
      <p:pic>
        <p:nvPicPr>
          <p:cNvPr id="21" name="Picture 20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7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82578" y="6513743"/>
            <a:ext cx="306494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40067-BD2A-418A-98BB-08A98047DC47}" type="slidenum">
              <a:rPr lang="en-US" sz="800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sz="8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5017"/>
            <a:ext cx="8415338" cy="2877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6" y="6611007"/>
            <a:ext cx="8014247" cy="21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Shelly Cashman: Microsoft</a:t>
            </a:r>
            <a:r>
              <a:rPr lang="en-US" dirty="0"/>
              <a:t> </a:t>
            </a:r>
            <a:r>
              <a:rPr lang="en-US" dirty="0" smtClean="0"/>
              <a:t>PowerPoint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3910"/>
          </a:xfrm>
        </p:spPr>
        <p:txBody>
          <a:bodyPr/>
          <a:lstStyle/>
          <a:p>
            <a:r>
              <a:rPr lang="en-US" dirty="0" smtClean="0"/>
              <a:t>Module 1:  Creating and Editing a Presentation with Pictures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6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895630"/>
          </a:xfrm>
        </p:spPr>
        <p:txBody>
          <a:bodyPr/>
          <a:lstStyle/>
          <a:p>
            <a:r>
              <a:rPr lang="en-US" dirty="0" smtClean="0"/>
              <a:t>To Zoom a Slide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Zoom </a:t>
            </a:r>
            <a:r>
              <a:rPr lang="en-US" dirty="0"/>
              <a:t>In or </a:t>
            </a:r>
            <a:r>
              <a:rPr lang="en-US" dirty="0" smtClean="0"/>
              <a:t>Zoom Out </a:t>
            </a:r>
            <a:r>
              <a:rPr lang="en-US" dirty="0"/>
              <a:t>button as </a:t>
            </a:r>
            <a:r>
              <a:rPr lang="en-US" dirty="0" smtClean="0"/>
              <a:t>many times </a:t>
            </a:r>
            <a:r>
              <a:rPr lang="en-US" dirty="0"/>
              <a:t>as </a:t>
            </a:r>
            <a:r>
              <a:rPr lang="en-US" dirty="0" smtClean="0"/>
              <a:t>necessary until </a:t>
            </a:r>
            <a:r>
              <a:rPr lang="en-US" dirty="0"/>
              <a:t>the </a:t>
            </a:r>
            <a:r>
              <a:rPr lang="en-US" dirty="0" smtClean="0"/>
              <a:t>Zoom button </a:t>
            </a:r>
            <a:r>
              <a:rPr lang="en-US" dirty="0"/>
              <a:t>on the </a:t>
            </a:r>
            <a:r>
              <a:rPr lang="en-US" dirty="0" smtClean="0"/>
              <a:t>status bar displays the desired percentage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Title </a:t>
            </a:r>
            <a:r>
              <a:rPr lang="en-US" dirty="0" smtClean="0"/>
              <a:t>Slide</a:t>
            </a:r>
            <a:r>
              <a:rPr lang="en-US" sz="1200" dirty="0" smtClean="0"/>
              <a:t> (Slide 3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9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63248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Select a Paragraph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riple-click the </a:t>
            </a:r>
            <a:r>
              <a:rPr lang="en-US" dirty="0"/>
              <a:t>paragraph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Formatting Characters in a Presentation</a:t>
            </a:r>
            <a:r>
              <a:rPr lang="en-US" sz="1200" dirty="0" smtClean="0"/>
              <a:t> (Slide 1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90378"/>
            <a:ext cx="5106824" cy="42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2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89563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Italicize Text</a:t>
            </a:r>
          </a:p>
          <a:p>
            <a:pPr lvl="1"/>
            <a:r>
              <a:rPr lang="en-US" dirty="0" smtClean="0"/>
              <a:t>With the text to italicize selected, </a:t>
            </a:r>
            <a:r>
              <a:rPr lang="en-US" dirty="0"/>
              <a:t>c</a:t>
            </a:r>
            <a:r>
              <a:rPr lang="en-US" dirty="0" smtClean="0"/>
              <a:t>lick the Italic button on the mini toolbar to italicize that text on the slide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Formatting Characters in a </a:t>
            </a:r>
            <a:r>
              <a:rPr lang="en-US" dirty="0" smtClean="0"/>
              <a:t>Presentation</a:t>
            </a:r>
            <a:r>
              <a:rPr lang="en-US" sz="1200" dirty="0" smtClean="0"/>
              <a:t> (Slide 2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43842"/>
            <a:ext cx="6238872" cy="35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4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1"/>
            <a:ext cx="8839200" cy="89563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Increase Font Size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Increase Font Size button on the mini toolbar the desired number of times to increase the font size of the selected text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Formatting Characters in a </a:t>
            </a:r>
            <a:r>
              <a:rPr lang="en-US" dirty="0" smtClean="0"/>
              <a:t>Presentation</a:t>
            </a:r>
            <a:r>
              <a:rPr lang="en-US" sz="1200" dirty="0" smtClean="0"/>
              <a:t> (Slide 3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24487"/>
            <a:ext cx="7081699" cy="38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63248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Select a Word</a:t>
            </a:r>
          </a:p>
          <a:p>
            <a:pPr lvl="1"/>
            <a:r>
              <a:rPr lang="en-US" dirty="0" smtClean="0"/>
              <a:t>Double-click the word to select 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Formatting Characters in a </a:t>
            </a:r>
            <a:r>
              <a:rPr lang="en-US" dirty="0" smtClean="0"/>
              <a:t>Presentation</a:t>
            </a:r>
            <a:r>
              <a:rPr lang="en-US" sz="1200" dirty="0" smtClean="0"/>
              <a:t> (Slide 4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68" y="2250058"/>
            <a:ext cx="6153664" cy="34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6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1"/>
            <a:ext cx="88392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To Change the Text Color</a:t>
            </a:r>
          </a:p>
          <a:p>
            <a:pPr lvl="1"/>
            <a:r>
              <a:rPr lang="en-US" dirty="0" smtClean="0"/>
              <a:t>Select the text, click the Font Color arrow on the mini toolbar to display the gallery of Theme Colors and Standard Colors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color to change the font color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outside the selected text to deselect the word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Formatting Characters in a </a:t>
            </a:r>
            <a:r>
              <a:rPr lang="en-US" dirty="0" smtClean="0"/>
              <a:t>Presentation</a:t>
            </a:r>
            <a:r>
              <a:rPr lang="en-US" sz="1200" dirty="0" smtClean="0"/>
              <a:t> (Slide 5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24200"/>
            <a:ext cx="6161957" cy="32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3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63248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Add a New Text Slide with a Bulleted List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New Slide </a:t>
            </a:r>
            <a:r>
              <a:rPr lang="en-US" dirty="0" smtClean="0"/>
              <a:t>button to </a:t>
            </a:r>
            <a:r>
              <a:rPr lang="en-US" dirty="0"/>
              <a:t>insert a new slide with the Title and Content layout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Adding a New Slide to a Presentation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95241"/>
            <a:ext cx="7287904" cy="37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895630"/>
          </a:xfrm>
        </p:spPr>
        <p:txBody>
          <a:bodyPr/>
          <a:lstStyle/>
          <a:p>
            <a:r>
              <a:rPr lang="en-US" dirty="0" smtClean="0"/>
              <a:t>To Enter a Slide Title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label</a:t>
            </a:r>
            <a:r>
              <a:rPr lang="en-US" dirty="0" smtClean="0"/>
              <a:t>, ‘Click </a:t>
            </a:r>
            <a:r>
              <a:rPr lang="en-US" dirty="0"/>
              <a:t>to </a:t>
            </a:r>
            <a:r>
              <a:rPr lang="en-US" dirty="0" smtClean="0"/>
              <a:t>add title</a:t>
            </a:r>
            <a:r>
              <a:rPr lang="en-US" dirty="0"/>
              <a:t>’, to select it </a:t>
            </a:r>
            <a:r>
              <a:rPr lang="en-US" dirty="0" smtClean="0"/>
              <a:t>and then type the desired title. Do not press the ENTER key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Text Slide with a Multilevel Bulleted List</a:t>
            </a:r>
            <a:r>
              <a:rPr lang="en-US" sz="1200" dirty="0" smtClean="0"/>
              <a:t> (Slide 1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93708"/>
            <a:ext cx="6736747" cy="32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9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042371"/>
          </a:xfrm>
        </p:spPr>
        <p:txBody>
          <a:bodyPr/>
          <a:lstStyle/>
          <a:p>
            <a:r>
              <a:rPr lang="en-US" dirty="0" smtClean="0"/>
              <a:t>To Select a Text Placeholder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label</a:t>
            </a:r>
            <a:r>
              <a:rPr lang="en-US" dirty="0" smtClean="0"/>
              <a:t>, ‘Click </a:t>
            </a:r>
            <a:r>
              <a:rPr lang="en-US" dirty="0"/>
              <a:t>to add text</a:t>
            </a:r>
            <a:r>
              <a:rPr lang="en-US" dirty="0" smtClean="0"/>
              <a:t>’, to </a:t>
            </a:r>
            <a:r>
              <a:rPr lang="en-US" dirty="0"/>
              <a:t>select the </a:t>
            </a:r>
            <a:r>
              <a:rPr lang="en-US" dirty="0" smtClean="0"/>
              <a:t>content placeholder</a:t>
            </a:r>
          </a:p>
          <a:p>
            <a:pPr lvl="1"/>
            <a:endParaRPr lang="en-US" dirty="0"/>
          </a:p>
          <a:p>
            <a:r>
              <a:rPr lang="en-US" dirty="0" smtClean="0"/>
              <a:t>To Type a Multilevel Bulleted List</a:t>
            </a:r>
          </a:p>
          <a:p>
            <a:pPr lvl="1"/>
            <a:r>
              <a:rPr lang="en-US" dirty="0" smtClean="0"/>
              <a:t>Type </a:t>
            </a:r>
            <a:r>
              <a:rPr lang="en-US" dirty="0"/>
              <a:t>the first item in the bulleted list, and then press the ENTER key to type the second item</a:t>
            </a:r>
          </a:p>
          <a:p>
            <a:pPr lvl="1"/>
            <a:r>
              <a:rPr lang="en-US" dirty="0"/>
              <a:t>To create a second-level paragraph, </a:t>
            </a:r>
            <a:r>
              <a:rPr lang="en-US" dirty="0" smtClean="0"/>
              <a:t>click </a:t>
            </a:r>
            <a:r>
              <a:rPr lang="en-US" dirty="0"/>
              <a:t>the ‘Increase List Level’ button </a:t>
            </a:r>
          </a:p>
          <a:p>
            <a:pPr lvl="1"/>
            <a:r>
              <a:rPr lang="en-US" dirty="0"/>
              <a:t>Click the ‘Decrease List Level’ </a:t>
            </a:r>
            <a:r>
              <a:rPr lang="en-US" dirty="0" smtClean="0"/>
              <a:t>button to </a:t>
            </a:r>
            <a:r>
              <a:rPr lang="en-US" dirty="0"/>
              <a:t>promote a paragraph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Text Slide with a Multilevel Bulleted </a:t>
            </a:r>
            <a:r>
              <a:rPr lang="en-US" dirty="0" smtClean="0"/>
              <a:t>List</a:t>
            </a:r>
            <a:r>
              <a:rPr lang="en-US" sz="1200" dirty="0" smtClean="0"/>
              <a:t> (Slide 2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6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12357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Select a Group of Words</a:t>
            </a:r>
          </a:p>
          <a:p>
            <a:pPr lvl="1"/>
            <a:r>
              <a:rPr lang="en-US" dirty="0" smtClean="0"/>
              <a:t>Position </a:t>
            </a:r>
            <a:r>
              <a:rPr lang="en-US" dirty="0"/>
              <a:t>the mouse pointer immediately to the left of the first character of the text to be selected </a:t>
            </a:r>
            <a:endParaRPr lang="en-US" dirty="0" smtClean="0"/>
          </a:p>
          <a:p>
            <a:pPr lvl="1"/>
            <a:r>
              <a:rPr lang="en-US" dirty="0" smtClean="0"/>
              <a:t>Drag </a:t>
            </a:r>
            <a:r>
              <a:rPr lang="en-US" dirty="0"/>
              <a:t>the mouse pointer through the last character of the text to be </a:t>
            </a:r>
            <a:r>
              <a:rPr lang="en-US" dirty="0" smtClean="0"/>
              <a:t>selected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Creating a Text Slide with a Multilevel Bulleted </a:t>
            </a:r>
            <a:r>
              <a:rPr lang="en-US" dirty="0" smtClean="0"/>
              <a:t>List</a:t>
            </a:r>
            <a:r>
              <a:rPr lang="en-US" sz="1200" dirty="0" smtClean="0"/>
              <a:t> (Slide 3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0"/>
            <a:ext cx="8312531" cy="23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4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Select and change </a:t>
            </a:r>
            <a:r>
              <a:rPr lang="en-US" dirty="0" smtClean="0"/>
              <a:t>a document theme and </a:t>
            </a:r>
            <a:r>
              <a:rPr lang="en-US" dirty="0"/>
              <a:t>variant</a:t>
            </a:r>
          </a:p>
          <a:p>
            <a:r>
              <a:rPr lang="en-US" dirty="0" smtClean="0"/>
              <a:t>Create </a:t>
            </a:r>
            <a:r>
              <a:rPr lang="en-US" dirty="0"/>
              <a:t>a title slide and a text slide with </a:t>
            </a:r>
            <a:r>
              <a:rPr lang="en-US" dirty="0" smtClean="0"/>
              <a:t>a multilevel </a:t>
            </a:r>
            <a:r>
              <a:rPr lang="en-US" dirty="0"/>
              <a:t>bulleted list</a:t>
            </a:r>
          </a:p>
          <a:p>
            <a:r>
              <a:rPr lang="en-US" dirty="0" smtClean="0"/>
              <a:t>Add </a:t>
            </a:r>
            <a:r>
              <a:rPr lang="en-US" dirty="0"/>
              <a:t>new slides and change slide layouts</a:t>
            </a:r>
          </a:p>
          <a:p>
            <a:r>
              <a:rPr lang="en-US" dirty="0" smtClean="0"/>
              <a:t>Insert </a:t>
            </a:r>
            <a:r>
              <a:rPr lang="en-US" dirty="0"/>
              <a:t>photos and illustrations into </a:t>
            </a:r>
            <a:r>
              <a:rPr lang="en-US" dirty="0" smtClean="0"/>
              <a:t>slides with </a:t>
            </a:r>
            <a:r>
              <a:rPr lang="en-US" dirty="0"/>
              <a:t>and without content placeholders</a:t>
            </a:r>
          </a:p>
          <a:p>
            <a:r>
              <a:rPr lang="en-US" dirty="0" smtClean="0"/>
              <a:t>Move </a:t>
            </a:r>
            <a:r>
              <a:rPr lang="en-US" dirty="0"/>
              <a:t>and resize </a:t>
            </a:r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5573" y="426332"/>
            <a:ext cx="7543800" cy="29033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Objectives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6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175894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Bold Text</a:t>
            </a:r>
          </a:p>
          <a:p>
            <a:pPr lvl="1"/>
            <a:r>
              <a:rPr lang="en-US" dirty="0" smtClean="0"/>
              <a:t>With the text to bold selected, click </a:t>
            </a:r>
            <a:r>
              <a:rPr lang="en-US" dirty="0"/>
              <a:t>the Bold button on the </a:t>
            </a:r>
            <a:r>
              <a:rPr lang="en-US" dirty="0" smtClean="0"/>
              <a:t>mini toolbar</a:t>
            </a:r>
          </a:p>
          <a:p>
            <a:pPr lvl="1"/>
            <a:endParaRPr lang="en-US" dirty="0"/>
          </a:p>
          <a:p>
            <a:r>
              <a:rPr lang="en-US" dirty="0" smtClean="0"/>
              <a:t>To Increase Font Size</a:t>
            </a:r>
          </a:p>
          <a:p>
            <a:pPr lvl="1"/>
            <a:r>
              <a:rPr lang="en-US" dirty="0" smtClean="0"/>
              <a:t>Click the ‘Increase Font Size’ button on the mini toolbar once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Creating a Text Slide with a Multilevel Bulleted </a:t>
            </a:r>
            <a:r>
              <a:rPr lang="en-US" dirty="0" smtClean="0"/>
              <a:t>List</a:t>
            </a:r>
            <a:r>
              <a:rPr lang="en-US" sz="1200" dirty="0" smtClean="0"/>
              <a:t> (Slide 4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5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61534"/>
            <a:ext cx="8839200" cy="13126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Add a New Slide and Enter a Slide Title and Headings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New Slide arrow </a:t>
            </a:r>
            <a:r>
              <a:rPr lang="en-US" dirty="0" smtClean="0"/>
              <a:t>in the Slides group to </a:t>
            </a:r>
            <a:r>
              <a:rPr lang="en-US" dirty="0"/>
              <a:t>display the </a:t>
            </a:r>
            <a:r>
              <a:rPr lang="en-US" dirty="0" smtClean="0"/>
              <a:t>layout gallery</a:t>
            </a:r>
          </a:p>
          <a:p>
            <a:pPr lvl="1"/>
            <a:r>
              <a:rPr lang="en-US" dirty="0"/>
              <a:t>Click Comparison </a:t>
            </a:r>
          </a:p>
          <a:p>
            <a:pPr lvl="1"/>
            <a:r>
              <a:rPr lang="en-US" dirty="0"/>
              <a:t>Type the desired headings in the appropriate placeholders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32005"/>
            <a:ext cx="8026400" cy="4447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Adding New Slides, Changing Slide Layouts, and Changing the Theme</a:t>
            </a:r>
            <a:r>
              <a:rPr lang="en-US" sz="1200" dirty="0" smtClean="0"/>
              <a:t> (Slide 1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72530"/>
            <a:ext cx="5049880" cy="363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1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1652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Add a Slide with the Title Only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New Slide arrow in the Slides group to display the </a:t>
            </a:r>
            <a:r>
              <a:rPr lang="en-US" dirty="0" smtClean="0"/>
              <a:t>layout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Comparison </a:t>
            </a:r>
            <a:endParaRPr lang="en-US" dirty="0" smtClean="0"/>
          </a:p>
          <a:p>
            <a:pPr lvl="1"/>
            <a:r>
              <a:rPr lang="en-US" dirty="0" smtClean="0"/>
              <a:t>Type the desired headings in the appropriate placeholders</a:t>
            </a:r>
          </a:p>
          <a:p>
            <a:pPr lvl="1"/>
            <a:r>
              <a:rPr lang="en-US" dirty="0"/>
              <a:t>Click Title Only to add a new slide and apply that </a:t>
            </a:r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32005"/>
            <a:ext cx="8026400" cy="4447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Adding New Slides, Changing Slide Layouts, and Changing the </a:t>
            </a:r>
            <a:r>
              <a:rPr lang="en-US" dirty="0" smtClean="0"/>
              <a:t>Theme</a:t>
            </a:r>
            <a:r>
              <a:rPr lang="en-US" sz="1200" dirty="0" smtClean="0"/>
              <a:t> (Slide 2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84" y="3539555"/>
            <a:ext cx="5073934" cy="26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9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415338" cy="3225498"/>
          </a:xfrm>
        </p:spPr>
        <p:txBody>
          <a:bodyPr/>
          <a:lstStyle/>
          <a:p>
            <a:r>
              <a:rPr lang="en-US" dirty="0" smtClean="0"/>
              <a:t>To Change the Theme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design on </a:t>
            </a:r>
            <a:r>
              <a:rPr lang="en-US" dirty="0" smtClean="0"/>
              <a:t>the ribbon </a:t>
            </a:r>
            <a:r>
              <a:rPr lang="en-US" dirty="0"/>
              <a:t>to display the </a:t>
            </a:r>
            <a:r>
              <a:rPr lang="en-US" dirty="0" smtClean="0"/>
              <a:t>DESIGN tab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More </a:t>
            </a:r>
            <a:r>
              <a:rPr lang="en-US" dirty="0" smtClean="0"/>
              <a:t>button to expand </a:t>
            </a:r>
            <a:r>
              <a:rPr lang="en-US" dirty="0"/>
              <a:t>the gallery, which </a:t>
            </a:r>
            <a:r>
              <a:rPr lang="en-US" dirty="0" smtClean="0"/>
              <a:t>shows more </a:t>
            </a:r>
            <a:r>
              <a:rPr lang="en-US" dirty="0"/>
              <a:t>theme gallery </a:t>
            </a:r>
            <a:r>
              <a:rPr lang="en-US" dirty="0" smtClean="0"/>
              <a:t>options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theme to apply this theme to all slides</a:t>
            </a:r>
          </a:p>
          <a:p>
            <a:pPr lvl="1"/>
            <a:endParaRPr lang="en-US" dirty="0"/>
          </a:p>
          <a:p>
            <a:r>
              <a:rPr lang="en-US" dirty="0" smtClean="0"/>
              <a:t>To Change the Variant</a:t>
            </a:r>
          </a:p>
          <a:p>
            <a:pPr lvl="1"/>
            <a:r>
              <a:rPr lang="en-US" dirty="0" smtClean="0"/>
              <a:t>Point </a:t>
            </a:r>
            <a:r>
              <a:rPr lang="en-US" dirty="0"/>
              <a:t>to the desired </a:t>
            </a:r>
            <a:r>
              <a:rPr lang="en-US" dirty="0" smtClean="0"/>
              <a:t>variation </a:t>
            </a:r>
            <a:r>
              <a:rPr lang="en-US" dirty="0"/>
              <a:t>to see a preview of the variation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desired variant to apply it to all slides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32005"/>
            <a:ext cx="8026400" cy="444737"/>
          </a:xfrm>
        </p:spPr>
        <p:txBody>
          <a:bodyPr/>
          <a:lstStyle/>
          <a:p>
            <a:r>
              <a:rPr lang="en-US" dirty="0"/>
              <a:t>Adding New Slides, Changing Slide Layouts, and Changing the </a:t>
            </a:r>
            <a:r>
              <a:rPr lang="en-US" dirty="0" smtClean="0"/>
              <a:t>Theme</a:t>
            </a:r>
            <a:r>
              <a:rPr lang="en-US" sz="1200" dirty="0" smtClean="0"/>
              <a:t> (Slide 3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1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157581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Move to Another Slide in Normal View</a:t>
            </a:r>
          </a:p>
          <a:p>
            <a:pPr lvl="1"/>
            <a:r>
              <a:rPr lang="en-US" dirty="0" smtClean="0"/>
              <a:t>Position </a:t>
            </a:r>
            <a:r>
              <a:rPr lang="en-US" dirty="0"/>
              <a:t>the </a:t>
            </a:r>
            <a:r>
              <a:rPr lang="en-US" dirty="0" smtClean="0"/>
              <a:t>pointer </a:t>
            </a:r>
            <a:r>
              <a:rPr lang="en-US" dirty="0"/>
              <a:t>on the scroll </a:t>
            </a:r>
            <a:r>
              <a:rPr lang="en-US" dirty="0" smtClean="0"/>
              <a:t>box</a:t>
            </a:r>
          </a:p>
          <a:p>
            <a:pPr lvl="1"/>
            <a:r>
              <a:rPr lang="en-US" dirty="0" smtClean="0"/>
              <a:t>Press and hold down the mouse button and drag the scroll box up  or down the vertical scroll bar to view the different slides</a:t>
            </a:r>
          </a:p>
          <a:p>
            <a:pPr lvl="1"/>
            <a:r>
              <a:rPr lang="en-US" dirty="0" smtClean="0"/>
              <a:t>When you are finished, release so that the desired slide appears in the Slide pane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PowerPoint Views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3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To Insert a Picture into the Title Slide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INSERT on </a:t>
            </a:r>
            <a:r>
              <a:rPr lang="en-US" dirty="0"/>
              <a:t>the ribbon </a:t>
            </a:r>
            <a:r>
              <a:rPr lang="en-US" dirty="0" smtClean="0"/>
              <a:t>to display </a:t>
            </a:r>
            <a:r>
              <a:rPr lang="en-US" dirty="0"/>
              <a:t>the </a:t>
            </a:r>
            <a:r>
              <a:rPr lang="en-US" dirty="0" smtClean="0"/>
              <a:t>INSERT</a:t>
            </a:r>
            <a:r>
              <a:rPr lang="en-US" dirty="0"/>
              <a:t> </a:t>
            </a:r>
            <a:r>
              <a:rPr lang="en-US" dirty="0" smtClean="0"/>
              <a:t>tab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lick the Pictures button to </a:t>
            </a:r>
            <a:r>
              <a:rPr lang="en-US" dirty="0"/>
              <a:t>display the </a:t>
            </a:r>
            <a:r>
              <a:rPr lang="en-US" dirty="0" smtClean="0"/>
              <a:t>Insert Pictures </a:t>
            </a:r>
            <a:r>
              <a:rPr lang="en-US" dirty="0"/>
              <a:t>dialog </a:t>
            </a:r>
            <a:r>
              <a:rPr lang="en-US" dirty="0" smtClean="0"/>
              <a:t>box</a:t>
            </a:r>
            <a:endParaRPr lang="en-US" dirty="0"/>
          </a:p>
          <a:p>
            <a:pPr lvl="1"/>
            <a:r>
              <a:rPr lang="en-US" dirty="0" smtClean="0"/>
              <a:t>Click </a:t>
            </a:r>
            <a:r>
              <a:rPr lang="en-US" dirty="0"/>
              <a:t>the </a:t>
            </a:r>
            <a:r>
              <a:rPr lang="en-US" dirty="0" smtClean="0"/>
              <a:t>Insert button to insert the picture into the Slide</a:t>
            </a:r>
          </a:p>
          <a:p>
            <a:endParaRPr lang="en-US" dirty="0"/>
          </a:p>
          <a:p>
            <a:r>
              <a:rPr lang="en-US" dirty="0" smtClean="0"/>
              <a:t>To Insert a Picture into a Slide without a Content Placeholder</a:t>
            </a:r>
          </a:p>
          <a:p>
            <a:pPr lvl="1"/>
            <a:r>
              <a:rPr lang="en-US" dirty="0" smtClean="0"/>
              <a:t>Click Insert on the ribbon to display the Insert tab and then click the Pictures button to display the Insert Picture dialog box</a:t>
            </a:r>
          </a:p>
          <a:p>
            <a:pPr lvl="1"/>
            <a:r>
              <a:rPr lang="en-US" dirty="0" smtClean="0"/>
              <a:t>Scroll down the list of files and then click the Insert button to insert the picture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Inserting Pictures into Slides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1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To Insert a Picture into a Content Placeholder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</a:t>
            </a:r>
            <a:r>
              <a:rPr lang="en-US" dirty="0" smtClean="0"/>
              <a:t>Pictures icon, scroll to the desired picture</a:t>
            </a:r>
          </a:p>
          <a:p>
            <a:pPr lvl="1"/>
            <a:r>
              <a:rPr lang="en-US" dirty="0" smtClean="0"/>
              <a:t>Select that placeholder and open the Insert Picture dialog box</a:t>
            </a:r>
          </a:p>
          <a:p>
            <a:pPr lvl="1"/>
            <a:r>
              <a:rPr lang="en-US" dirty="0" smtClean="0"/>
              <a:t>Scroll to find the picture and then insert this picture into the right placeholder</a:t>
            </a:r>
          </a:p>
          <a:p>
            <a:pPr lvl="1"/>
            <a:endParaRPr lang="en-US" dirty="0"/>
          </a:p>
          <a:p>
            <a:r>
              <a:rPr lang="en-US" dirty="0" smtClean="0"/>
              <a:t>To Insert a Picture into a Slide without a Content Placeholder</a:t>
            </a:r>
          </a:p>
          <a:p>
            <a:pPr lvl="1"/>
            <a:r>
              <a:rPr lang="en-US" dirty="0" smtClean="0"/>
              <a:t>Click desired slide</a:t>
            </a:r>
          </a:p>
          <a:p>
            <a:pPr lvl="1"/>
            <a:r>
              <a:rPr lang="en-US" dirty="0" smtClean="0"/>
              <a:t>Display the Insert tab, click the Pictures button, and then insert the desired file into the slide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Inserting Pictures into </a:t>
            </a:r>
            <a:r>
              <a:rPr lang="en-US" dirty="0" smtClean="0"/>
              <a:t>Slides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1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32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Proportionally Resize Pictures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photo to select it and display the selection rectangle</a:t>
            </a:r>
          </a:p>
          <a:p>
            <a:pPr lvl="1"/>
            <a:r>
              <a:rPr lang="en-US" dirty="0" smtClean="0"/>
              <a:t>Point </a:t>
            </a:r>
            <a:r>
              <a:rPr lang="en-US" dirty="0"/>
              <a:t>to the </a:t>
            </a:r>
            <a:r>
              <a:rPr lang="en-US" dirty="0" smtClean="0"/>
              <a:t>desired </a:t>
            </a:r>
            <a:r>
              <a:rPr lang="en-US" dirty="0"/>
              <a:t>sizing handle on the </a:t>
            </a:r>
            <a:r>
              <a:rPr lang="en-US" dirty="0" smtClean="0"/>
              <a:t>illustration </a:t>
            </a:r>
            <a:r>
              <a:rPr lang="en-US" dirty="0"/>
              <a:t>so that the </a:t>
            </a:r>
            <a:r>
              <a:rPr lang="en-US" dirty="0" smtClean="0"/>
              <a:t>pointer </a:t>
            </a:r>
            <a:r>
              <a:rPr lang="en-US" dirty="0"/>
              <a:t>changes to a two-headed </a:t>
            </a:r>
            <a:r>
              <a:rPr lang="en-US" dirty="0" smtClean="0"/>
              <a:t>arrow</a:t>
            </a:r>
          </a:p>
          <a:p>
            <a:pPr lvl="1"/>
            <a:r>
              <a:rPr lang="en-US" dirty="0" smtClean="0"/>
              <a:t>Drag </a:t>
            </a:r>
            <a:r>
              <a:rPr lang="en-US" dirty="0"/>
              <a:t>the sizing handle diagonally </a:t>
            </a:r>
            <a:r>
              <a:rPr lang="en-US" dirty="0" smtClean="0"/>
              <a:t>until the illustration is the desired size</a:t>
            </a:r>
          </a:p>
          <a:p>
            <a:pPr lvl="1"/>
            <a:r>
              <a:rPr lang="en-US" dirty="0" smtClean="0"/>
              <a:t>Release to resize the picture</a:t>
            </a:r>
          </a:p>
          <a:p>
            <a:pPr lvl="1"/>
            <a:endParaRPr lang="en-US" dirty="0"/>
          </a:p>
          <a:p>
            <a:r>
              <a:rPr lang="en-US" dirty="0" smtClean="0"/>
              <a:t>To Nonproportionally Resize the Photograph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photo to select it and display the selection rectangle</a:t>
            </a:r>
          </a:p>
          <a:p>
            <a:pPr lvl="1"/>
            <a:r>
              <a:rPr lang="en-US" dirty="0"/>
              <a:t>Press or point to the sizing handle on </a:t>
            </a:r>
            <a:r>
              <a:rPr lang="en-US" dirty="0" smtClean="0"/>
              <a:t> bottom of </a:t>
            </a:r>
            <a:r>
              <a:rPr lang="en-US" dirty="0"/>
              <a:t>the photo so that the pointer changes to a two-headed arrow</a:t>
            </a:r>
          </a:p>
          <a:p>
            <a:pPr lvl="1"/>
            <a:r>
              <a:rPr lang="en-US" dirty="0"/>
              <a:t>Drag the sizing handle </a:t>
            </a:r>
            <a:r>
              <a:rPr lang="en-US" dirty="0" smtClean="0"/>
              <a:t>upward </a:t>
            </a:r>
            <a:r>
              <a:rPr lang="en-US" dirty="0"/>
              <a:t>until the photo is the desired size</a:t>
            </a:r>
          </a:p>
          <a:p>
            <a:pPr lvl="1"/>
            <a:r>
              <a:rPr lang="en-US" dirty="0"/>
              <a:t>Release to resize the </a:t>
            </a:r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Resizing Photos and Illustrations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7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30423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Move Pictures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picture to select it</a:t>
            </a:r>
          </a:p>
          <a:p>
            <a:pPr lvl="1"/>
            <a:r>
              <a:rPr lang="en-US" dirty="0" smtClean="0"/>
              <a:t>With the four-headed arrow, drag the picture to the desired location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the </a:t>
            </a:r>
            <a:r>
              <a:rPr lang="en-US" dirty="0" smtClean="0"/>
              <a:t>photo and </a:t>
            </a:r>
            <a:r>
              <a:rPr lang="en-US" dirty="0"/>
              <a:t>then use the arrow keys </a:t>
            </a:r>
            <a:r>
              <a:rPr lang="en-US" dirty="0" smtClean="0"/>
              <a:t>to position </a:t>
            </a:r>
            <a:r>
              <a:rPr lang="en-US" dirty="0"/>
              <a:t>it </a:t>
            </a:r>
            <a:r>
              <a:rPr lang="en-US" dirty="0" smtClean="0"/>
              <a:t>precisely</a:t>
            </a:r>
          </a:p>
          <a:p>
            <a:pPr lvl="1"/>
            <a:endParaRPr lang="en-US" dirty="0"/>
          </a:p>
          <a:p>
            <a:r>
              <a:rPr lang="en-US" dirty="0" smtClean="0"/>
              <a:t>To Rotate a Picture</a:t>
            </a:r>
          </a:p>
          <a:p>
            <a:pPr lvl="1"/>
            <a:r>
              <a:rPr lang="en-US" dirty="0" smtClean="0"/>
              <a:t>Select picture, position the mouse pointer over the rotation handle to that it changes to a Free Rotate pointer</a:t>
            </a:r>
          </a:p>
          <a:p>
            <a:pPr lvl="1"/>
            <a:r>
              <a:rPr lang="en-US" dirty="0" smtClean="0"/>
              <a:t>Drag the rotation handle in the desired direction and then move the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Resizing Photos and </a:t>
            </a:r>
            <a:r>
              <a:rPr lang="en-US" dirty="0" smtClean="0"/>
              <a:t>Illustrations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5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236218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Duplicate a Slide</a:t>
            </a:r>
          </a:p>
          <a:p>
            <a:pPr lvl="1"/>
            <a:r>
              <a:rPr lang="en-US" dirty="0" smtClean="0"/>
              <a:t>With the slide to duplicate selected, tap or click the New Slide arrow to display the layout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‘Duplicate </a:t>
            </a:r>
            <a:r>
              <a:rPr lang="en-US" dirty="0"/>
              <a:t>Selected </a:t>
            </a:r>
            <a:r>
              <a:rPr lang="en-US" dirty="0" smtClean="0"/>
              <a:t>Slides’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/>
              <a:t>layout gallery to create a </a:t>
            </a:r>
            <a:r>
              <a:rPr lang="en-US" dirty="0" smtClean="0"/>
              <a:t>duplicate of the slide</a:t>
            </a:r>
          </a:p>
          <a:p>
            <a:pPr lvl="1"/>
            <a:endParaRPr lang="en-US" dirty="0"/>
          </a:p>
          <a:p>
            <a:r>
              <a:rPr lang="en-US" dirty="0" smtClean="0"/>
              <a:t>To Arrange a Slide</a:t>
            </a:r>
          </a:p>
          <a:p>
            <a:pPr lvl="1"/>
            <a:r>
              <a:rPr lang="en-US" dirty="0"/>
              <a:t>Drag the slide thumbnail to the desired location in the Thumbnail </a:t>
            </a:r>
            <a:r>
              <a:rPr lang="en-US" dirty="0" smtClean="0"/>
              <a:t>pane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Ending a Slide Show with a Closing Slide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5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Change font size and color</a:t>
            </a:r>
          </a:p>
          <a:p>
            <a:r>
              <a:rPr lang="en-US" dirty="0" smtClean="0"/>
              <a:t>Bold </a:t>
            </a:r>
            <a:r>
              <a:rPr lang="en-US" dirty="0"/>
              <a:t>and italicize text</a:t>
            </a:r>
          </a:p>
          <a:p>
            <a:r>
              <a:rPr lang="en-US" dirty="0" smtClean="0"/>
              <a:t>Duplicate </a:t>
            </a:r>
            <a:r>
              <a:rPr lang="en-US" dirty="0"/>
              <a:t>a slide</a:t>
            </a:r>
          </a:p>
          <a:p>
            <a:r>
              <a:rPr lang="en-US" dirty="0" smtClean="0"/>
              <a:t>Arrange </a:t>
            </a:r>
            <a:r>
              <a:rPr lang="en-US" dirty="0"/>
              <a:t>slides</a:t>
            </a:r>
          </a:p>
          <a:p>
            <a:r>
              <a:rPr lang="en-US" dirty="0" smtClean="0"/>
              <a:t>Select </a:t>
            </a:r>
            <a:r>
              <a:rPr lang="en-US" dirty="0"/>
              <a:t>slide transitions</a:t>
            </a:r>
          </a:p>
          <a:p>
            <a:r>
              <a:rPr lang="en-US" dirty="0" smtClean="0"/>
              <a:t>View </a:t>
            </a:r>
            <a:r>
              <a:rPr lang="en-US" dirty="0"/>
              <a:t>a presentation in Slide Show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Objectives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2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13126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Delete Text in a Placeholder</a:t>
            </a:r>
          </a:p>
          <a:p>
            <a:pPr lvl="1"/>
            <a:r>
              <a:rPr lang="en-US" dirty="0" smtClean="0"/>
              <a:t>Position </a:t>
            </a:r>
            <a:r>
              <a:rPr lang="en-US" dirty="0"/>
              <a:t>the </a:t>
            </a:r>
            <a:r>
              <a:rPr lang="en-US" dirty="0" smtClean="0"/>
              <a:t>pointer </a:t>
            </a:r>
            <a:r>
              <a:rPr lang="en-US" dirty="0"/>
              <a:t>immediately to the left of the first character of the text to be </a:t>
            </a:r>
            <a:r>
              <a:rPr lang="en-US" dirty="0" smtClean="0"/>
              <a:t>selected</a:t>
            </a:r>
          </a:p>
          <a:p>
            <a:pPr lvl="1"/>
            <a:r>
              <a:rPr lang="en-US" dirty="0" smtClean="0"/>
              <a:t>Drag </a:t>
            </a:r>
            <a:r>
              <a:rPr lang="en-US" dirty="0"/>
              <a:t>the mouse pointer through the last character of the text to be </a:t>
            </a:r>
            <a:r>
              <a:rPr lang="en-US" dirty="0" smtClean="0"/>
              <a:t>selected</a:t>
            </a:r>
          </a:p>
          <a:p>
            <a:pPr lvl="1"/>
            <a:r>
              <a:rPr lang="en-US" dirty="0" smtClean="0"/>
              <a:t>Press the DELETE button </a:t>
            </a:r>
            <a:r>
              <a:rPr lang="en-US" dirty="0"/>
              <a:t>to delete all the selected text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Making Changes to Slide Text Content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9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1"/>
            <a:ext cx="88392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To Add a Transition between Slides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</a:t>
            </a:r>
            <a:r>
              <a:rPr lang="en-US" dirty="0" smtClean="0"/>
              <a:t>TRANSITIONS tab </a:t>
            </a:r>
            <a:r>
              <a:rPr lang="en-US" dirty="0"/>
              <a:t>on the </a:t>
            </a:r>
            <a:r>
              <a:rPr lang="en-US" dirty="0" smtClean="0"/>
              <a:t>ribbon </a:t>
            </a:r>
            <a:r>
              <a:rPr lang="en-US" dirty="0"/>
              <a:t>and then point to the More </a:t>
            </a:r>
            <a:r>
              <a:rPr lang="en-US" dirty="0" smtClean="0"/>
              <a:t>button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More button to expand the Transitions gallery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transition in the Transitions gallery to apply the transition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Duration up </a:t>
            </a:r>
            <a:r>
              <a:rPr lang="en-US" dirty="0" smtClean="0"/>
              <a:t>arrow to increase </a:t>
            </a:r>
            <a:r>
              <a:rPr lang="en-US" dirty="0"/>
              <a:t>the transition </a:t>
            </a:r>
            <a:r>
              <a:rPr lang="en-US" dirty="0" smtClean="0"/>
              <a:t>speed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Preview Transitions button </a:t>
            </a:r>
            <a:r>
              <a:rPr lang="en-US" dirty="0" smtClean="0"/>
              <a:t>to </a:t>
            </a:r>
            <a:r>
              <a:rPr lang="en-US" dirty="0"/>
              <a:t>view the transition and the new transition </a:t>
            </a:r>
            <a:r>
              <a:rPr lang="en-US" dirty="0" smtClean="0"/>
              <a:t>time</a:t>
            </a:r>
          </a:p>
          <a:p>
            <a:pPr lvl="1"/>
            <a:r>
              <a:rPr lang="en-US" dirty="0"/>
              <a:t>Click the ‘Apply To All’ button </a:t>
            </a:r>
            <a:r>
              <a:rPr lang="en-US" dirty="0" smtClean="0"/>
              <a:t>to </a:t>
            </a:r>
            <a:r>
              <a:rPr lang="en-US" dirty="0"/>
              <a:t>apply the transition and the increased transition time to all slides in the presentation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Adding a Transition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3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To Start Slide Show View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oint </a:t>
            </a:r>
            <a:r>
              <a:rPr lang="en-US" dirty="0"/>
              <a:t>to the Start From </a:t>
            </a:r>
            <a:r>
              <a:rPr lang="en-US" dirty="0" smtClean="0"/>
              <a:t>Beginning button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Start From Beginning button to display the title </a:t>
            </a:r>
            <a:r>
              <a:rPr lang="en-US" dirty="0" smtClean="0"/>
              <a:t>slide</a:t>
            </a:r>
          </a:p>
          <a:p>
            <a:pPr lvl="1"/>
            <a:endParaRPr lang="en-US" dirty="0"/>
          </a:p>
          <a:p>
            <a:r>
              <a:rPr lang="en-US" dirty="0" smtClean="0"/>
              <a:t>To Move Manually through Slides in a Slide Show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each slide to move through the slide show</a:t>
            </a:r>
          </a:p>
          <a:p>
            <a:pPr lvl="1"/>
            <a:r>
              <a:rPr lang="en-US" dirty="0"/>
              <a:t>When the black slide appears with a message announcing the end of the slide </a:t>
            </a:r>
            <a:r>
              <a:rPr lang="en-US" dirty="0" smtClean="0"/>
              <a:t>show, click </a:t>
            </a:r>
            <a:r>
              <a:rPr lang="en-US" dirty="0"/>
              <a:t>the black </a:t>
            </a: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Viewing the Presentation in Slide Show View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4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To Save and Print the Presentation</a:t>
            </a:r>
          </a:p>
          <a:p>
            <a:pPr lvl="1"/>
            <a:r>
              <a:rPr lang="en-US" dirty="0" smtClean="0"/>
              <a:t>Save the presentation again on the same storage location with the same file name</a:t>
            </a:r>
          </a:p>
          <a:p>
            <a:pPr lvl="1"/>
            <a:r>
              <a:rPr lang="en-US" dirty="0" smtClean="0"/>
              <a:t>Print the presentation</a:t>
            </a:r>
            <a:endParaRPr lang="en-US" dirty="0"/>
          </a:p>
          <a:p>
            <a:pPr lvl="1"/>
            <a:r>
              <a:rPr lang="en-US" dirty="0" smtClean="0"/>
              <a:t>Exit PowerPoint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Viewing the Presentation in Slide Show </a:t>
            </a:r>
            <a:r>
              <a:rPr lang="en-US" dirty="0" smtClean="0"/>
              <a:t>View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8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32" y="1067981"/>
            <a:ext cx="5498337" cy="527249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6525" y="381000"/>
            <a:ext cx="8026400" cy="2877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Project – Presentation with a Bulleted List and Pictures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1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Insert </a:t>
            </a:r>
            <a:r>
              <a:rPr lang="en-US" dirty="0"/>
              <a:t>the four presentation slides, using various layouts.</a:t>
            </a:r>
          </a:p>
          <a:p>
            <a:r>
              <a:rPr lang="en-US" dirty="0" smtClean="0"/>
              <a:t>Enter </a:t>
            </a:r>
            <a:r>
              <a:rPr lang="en-US" dirty="0"/>
              <a:t>the text for the slides.</a:t>
            </a:r>
          </a:p>
          <a:p>
            <a:r>
              <a:rPr lang="en-US" dirty="0" smtClean="0"/>
              <a:t>Format </a:t>
            </a:r>
            <a:r>
              <a:rPr lang="en-US" dirty="0"/>
              <a:t>the text on each slide.</a:t>
            </a:r>
          </a:p>
          <a:p>
            <a:r>
              <a:rPr lang="en-US" dirty="0" smtClean="0"/>
              <a:t>Insert </a:t>
            </a:r>
            <a:r>
              <a:rPr lang="en-US" dirty="0"/>
              <a:t>graphical elements, including </a:t>
            </a:r>
            <a:r>
              <a:rPr lang="en-US" dirty="0" smtClean="0"/>
              <a:t>pictures.</a:t>
            </a:r>
            <a:endParaRPr lang="en-US" dirty="0"/>
          </a:p>
          <a:p>
            <a:r>
              <a:rPr lang="en-US" dirty="0" smtClean="0"/>
              <a:t>Size </a:t>
            </a:r>
            <a:r>
              <a:rPr lang="en-US" dirty="0"/>
              <a:t>and position the graphical elements.</a:t>
            </a:r>
          </a:p>
          <a:p>
            <a:r>
              <a:rPr lang="en-US" dirty="0" smtClean="0"/>
              <a:t>Enhance </a:t>
            </a:r>
            <a:r>
              <a:rPr lang="en-US" dirty="0"/>
              <a:t>the slide show by adding a closing slide and transition.</a:t>
            </a:r>
          </a:p>
          <a:p>
            <a:r>
              <a:rPr lang="en-US" dirty="0" smtClean="0"/>
              <a:t>Display the </a:t>
            </a:r>
            <a:r>
              <a:rPr lang="en-US" dirty="0"/>
              <a:t>slides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4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217905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Choose a Document Theme and Variant</a:t>
            </a:r>
          </a:p>
          <a:p>
            <a:pPr lvl="1"/>
            <a:r>
              <a:rPr lang="en-US" dirty="0" smtClean="0"/>
              <a:t>Point to the desired theme on the Recent screen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theme to display a theme preview dialog box with a thumbnail view of the theme and its variants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</a:t>
            </a:r>
            <a:r>
              <a:rPr lang="en-US" dirty="0" smtClean="0"/>
              <a:t>desired </a:t>
            </a:r>
            <a:r>
              <a:rPr lang="en-US" dirty="0"/>
              <a:t>variant to view previews of that style applied to the </a:t>
            </a:r>
            <a:r>
              <a:rPr lang="en-US" dirty="0" smtClean="0"/>
              <a:t>thumbnail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Create button to apply the theme and variant to the presentation and display Slide 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Choosing a Document Theme and Variant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5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301775" cy="355530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Choosing a Document Theme </a:t>
            </a:r>
            <a:r>
              <a:rPr lang="en-US" dirty="0" smtClean="0"/>
              <a:t>and Variant 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6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12357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Enter the Presentation Title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label, </a:t>
            </a:r>
            <a:r>
              <a:rPr lang="en-US" dirty="0"/>
              <a:t>‘Click </a:t>
            </a:r>
            <a:r>
              <a:rPr lang="en-US" dirty="0" smtClean="0"/>
              <a:t>to add </a:t>
            </a:r>
            <a:r>
              <a:rPr lang="en-US" dirty="0"/>
              <a:t>title’, </a:t>
            </a:r>
            <a:r>
              <a:rPr lang="en-US" dirty="0" smtClean="0"/>
              <a:t>located inside </a:t>
            </a:r>
            <a:r>
              <a:rPr lang="en-US" dirty="0"/>
              <a:t>the title </a:t>
            </a:r>
            <a:r>
              <a:rPr lang="en-US" dirty="0" smtClean="0"/>
              <a:t>text placeholder </a:t>
            </a:r>
            <a:r>
              <a:rPr lang="en-US" dirty="0"/>
              <a:t>to </a:t>
            </a:r>
            <a:r>
              <a:rPr lang="en-US" dirty="0" smtClean="0"/>
              <a:t>select the placeholder</a:t>
            </a:r>
          </a:p>
          <a:p>
            <a:pPr lvl="1"/>
            <a:r>
              <a:rPr lang="en-US" dirty="0" smtClean="0"/>
              <a:t>Type the desired title in the title text placeholder. Do not press the ENTER key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Creating a Title Slide</a:t>
            </a:r>
            <a:r>
              <a:rPr lang="en-US" sz="1200" dirty="0" smtClean="0"/>
              <a:t> (Slide 1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40" y="2908164"/>
            <a:ext cx="7424164" cy="318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8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147732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Enter the Presentation Subtitle Paragraph</a:t>
            </a:r>
          </a:p>
          <a:p>
            <a:r>
              <a:rPr lang="en-US" dirty="0"/>
              <a:t>C</a:t>
            </a:r>
            <a:r>
              <a:rPr lang="en-US" dirty="0" smtClean="0"/>
              <a:t>lick the label</a:t>
            </a:r>
            <a:r>
              <a:rPr lang="en-US" dirty="0"/>
              <a:t>, </a:t>
            </a:r>
            <a:r>
              <a:rPr lang="en-US" dirty="0" smtClean="0"/>
              <a:t>‘Click to add </a:t>
            </a:r>
            <a:r>
              <a:rPr lang="en-US" dirty="0"/>
              <a:t>subtitle’, </a:t>
            </a:r>
            <a:r>
              <a:rPr lang="en-US" dirty="0" smtClean="0"/>
              <a:t>located inside </a:t>
            </a:r>
            <a:r>
              <a:rPr lang="en-US" dirty="0"/>
              <a:t>the </a:t>
            </a:r>
            <a:r>
              <a:rPr lang="en-US" dirty="0" smtClean="0"/>
              <a:t>subtitle text placeholder to </a:t>
            </a:r>
            <a:r>
              <a:rPr lang="en-US" dirty="0"/>
              <a:t>select </a:t>
            </a:r>
            <a:r>
              <a:rPr lang="en-US" dirty="0" smtClean="0"/>
              <a:t>the placeholder</a:t>
            </a:r>
          </a:p>
          <a:p>
            <a:r>
              <a:rPr lang="en-US" dirty="0" smtClean="0"/>
              <a:t>Type the desired placeholder but do not press the ENTER Key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Creating a Title </a:t>
            </a:r>
            <a:r>
              <a:rPr lang="en-US" dirty="0" smtClean="0"/>
              <a:t>Slide</a:t>
            </a:r>
            <a:r>
              <a:rPr lang="en-US" sz="1200" dirty="0" smtClean="0"/>
              <a:t> (Slide 2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99841"/>
            <a:ext cx="7467598" cy="28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3726</Words>
  <Application>Microsoft Macintosh PowerPoint</Application>
  <PresentationFormat>On-screen Show (4:3)</PresentationFormat>
  <Paragraphs>245</Paragraphs>
  <Slides>33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Shelly Cashman: Microsoft PowerPoint 2016</vt:lpstr>
      <vt:lpstr>Objectives (Slide 1 of 2)</vt:lpstr>
      <vt:lpstr>Objectives (Slide 2 of 2)</vt:lpstr>
      <vt:lpstr>Project – Presentation with a Bulleted List and Pictures</vt:lpstr>
      <vt:lpstr>Roadmap</vt:lpstr>
      <vt:lpstr>Choosing a Document Theme and Variant (Slide 1 of 2)</vt:lpstr>
      <vt:lpstr>Choosing a Document Theme and Variant  (Slide 2 of 2)</vt:lpstr>
      <vt:lpstr>Creating a Title Slide (Slide 1 of 3)</vt:lpstr>
      <vt:lpstr>Creating a Title Slide (Slide 2 of 3)</vt:lpstr>
      <vt:lpstr>Creating a Title Slide (Slide 3 of 3)</vt:lpstr>
      <vt:lpstr>Formatting Characters in a Presentation (Slide 1 of 5)</vt:lpstr>
      <vt:lpstr>Formatting Characters in a Presentation (Slide 2 of 5)</vt:lpstr>
      <vt:lpstr>Formatting Characters in a Presentation (Slide 3 of 5)</vt:lpstr>
      <vt:lpstr>Formatting Characters in a Presentation (Slide 4 of 5)</vt:lpstr>
      <vt:lpstr>Formatting Characters in a Presentation (Slide 5 of 5)</vt:lpstr>
      <vt:lpstr>Adding a New Slide to a Presentation</vt:lpstr>
      <vt:lpstr>Creating a Text Slide with a Multilevel Bulleted List (Slide 1 of 4)</vt:lpstr>
      <vt:lpstr>Creating a Text Slide with a Multilevel Bulleted List (Slide 2 of 4)</vt:lpstr>
      <vt:lpstr>Creating a Text Slide with a Multilevel Bulleted List (Slide 3 of 4)</vt:lpstr>
      <vt:lpstr>Creating a Text Slide with a Multilevel Bulleted List (Slide 4 of 4)</vt:lpstr>
      <vt:lpstr>Adding New Slides, Changing Slide Layouts, and Changing the Theme (Slide 1 of 3)</vt:lpstr>
      <vt:lpstr>Adding New Slides, Changing Slide Layouts, and Changing the Theme (Slide 2 of 3)</vt:lpstr>
      <vt:lpstr>Adding New Slides, Changing Slide Layouts, and Changing the Theme (Slide 3 of 3)</vt:lpstr>
      <vt:lpstr>PowerPoint Views</vt:lpstr>
      <vt:lpstr>Inserting Pictures into Slides (Slide 1 of 2)</vt:lpstr>
      <vt:lpstr>Inserting Pictures into Slides (Slide 2 of 2)</vt:lpstr>
      <vt:lpstr>Resizing Photos and Illustrations (Slide 1 of 2)</vt:lpstr>
      <vt:lpstr>Resizing Photos and Illustrations (Slide 2 of 2)</vt:lpstr>
      <vt:lpstr>Ending a Slide Show with a Closing Slide</vt:lpstr>
      <vt:lpstr>Making Changes to Slide Text Content</vt:lpstr>
      <vt:lpstr>Adding a Transition</vt:lpstr>
      <vt:lpstr>Viewing the Presentation in Slide Show View (Slide 1 of 2)</vt:lpstr>
      <vt:lpstr>Viewing the Presentation in Slide Show View (Slide 2 of 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2010</dc:title>
  <dc:creator>Steven Freund</dc:creator>
  <cp:lastModifiedBy>Charles Fisher</cp:lastModifiedBy>
  <cp:revision>35</cp:revision>
  <dcterms:created xsi:type="dcterms:W3CDTF">2010-06-08T20:41:14Z</dcterms:created>
  <dcterms:modified xsi:type="dcterms:W3CDTF">2016-04-01T20:27:32Z</dcterms:modified>
</cp:coreProperties>
</file>