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20F7-BFF7-444C-9B58-BA92E7E8E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8E9D87-9ABB-4DF4-80B5-BFE99827E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595A8-B30E-4D7B-8E7A-B603118E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1B19-771F-4AFA-928E-5880921B89E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24B73-F6C7-480C-BD6B-3A50FF18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B441E-D143-4676-B8DF-95127FDB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A95F-DA71-4CC8-9AB4-11C3A88E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4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2684-61F6-417F-BE39-EA7EA493A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E3084-D4C3-4ED5-903C-59FCE953D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9EC7F-7A37-415C-92E6-9A1D0B9D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1B19-771F-4AFA-928E-5880921B89E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4F477-B5A3-4BC7-84BE-0DF85C5A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09A37-49F6-46A2-BAC2-DDE98B25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A95F-DA71-4CC8-9AB4-11C3A88E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B7F97F-AEB7-40FF-B1D0-27137F0EB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E85BB-4FE8-441C-BB33-A0EC45BBC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48E9C-F551-46DD-B41B-82A58821E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1B19-771F-4AFA-928E-5880921B89E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4168C-1F03-47C6-8CFF-86C29D77B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827F4-B514-4656-A4D1-5B623405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A95F-DA71-4CC8-9AB4-11C3A88E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1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31FB9-68C4-4D86-9A69-8B0CC028E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F0F45-CB3E-42C1-9FA3-F6AA5D5C2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5A906-7674-41C3-8409-4D478F7F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1B19-771F-4AFA-928E-5880921B89E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4FF4B-ED71-4E55-B443-AFC36576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90120-2FAD-4945-83B3-FDBD1AB5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A95F-DA71-4CC8-9AB4-11C3A88E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E1EB-2338-40C1-BAE9-22810924E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8F992-5B65-41BA-9960-5A2D1C395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8603E-A5FD-49A3-A21E-B5C24B4A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1B19-771F-4AFA-928E-5880921B89E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AEB04-89B0-4F3A-8C30-91107094E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744D9-4EB0-4B0D-9C02-0E0D19C78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A95F-DA71-4CC8-9AB4-11C3A88E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D7695-AF8A-4755-BDFE-0785ACCC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B638E-6D6E-4119-8DCA-107986F1A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B1B69-3755-4F78-8F40-968D1F2C4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53D9C-9311-40B5-8FBD-3D992FD3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1B19-771F-4AFA-928E-5880921B89E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43E70-7750-473B-B50F-2BAA1F868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92343-11E8-4E35-A84F-BEE97DA3F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A95F-DA71-4CC8-9AB4-11C3A88E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8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DEDDE-30F9-43A1-8792-D19ECC9A4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B8C1B-AA6C-442A-8917-B8F77DC6F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079B7E-8883-463A-814E-5D6953F0F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DBCC37-D6CD-49CE-B0B3-047EAA67A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7D07AF-3697-497D-A4A6-69F1A7C958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4E6FCE-CDD9-4766-A5F8-91259782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1B19-771F-4AFA-928E-5880921B89E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09DB6-10B9-4248-925B-C7847EC1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2E080A-68E5-4CCA-AC55-DCF24178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A95F-DA71-4CC8-9AB4-11C3A88E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6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23A5F-B913-4761-9596-922B991E1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610BA-9EA8-476E-90B1-CB0677CA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1B19-771F-4AFA-928E-5880921B89E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86D6DC-A21D-4A63-94D2-E2B4688ED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8D0B3-7987-4A1F-9D9B-3FC35BCA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A95F-DA71-4CC8-9AB4-11C3A88E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D4B2B5-8D38-4BAE-8281-45EBA9F2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1B19-771F-4AFA-928E-5880921B89E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F527B-5A4D-43EF-BCB5-C3D559CEF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36E3C-2F72-4B96-AC7F-A566211D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A95F-DA71-4CC8-9AB4-11C3A88E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6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188F-1CD3-44CF-A1B0-0353EEADF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68D69-6418-412C-A907-AED1589D1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D851C-7FB7-4BBD-975F-7DD8DC8B6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BB9C2-731B-4828-8FF3-407660153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1B19-771F-4AFA-928E-5880921B89E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3F07C-7B67-47E1-A4D4-91F8D908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F3EBC-CDA3-4220-BF34-1ABE0AFE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A95F-DA71-4CC8-9AB4-11C3A88E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7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4614-679A-4A88-944A-C111F3E81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82BCD5-B965-4B17-A612-509E3C1DA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F4C2E-2130-43AF-B49F-EA835D97E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3F8EA-F248-4031-AF94-1460DA056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1B19-771F-4AFA-928E-5880921B89E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B1071-3770-4E23-8F54-23EF89E8D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035AB-62C2-4CA0-8919-629CDA55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A95F-DA71-4CC8-9AB4-11C3A88E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9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95202-BECE-4DCD-A1A3-7F9C86EB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C3775-D55B-4CAF-AC16-8E7DEFF1F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F72E7-9EE8-45FC-B557-989FFC12F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1B19-771F-4AFA-928E-5880921B89E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052B8-8390-4345-B70B-6AD826839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1C695-E6EB-4090-BEA4-0F6AC2BC8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9A95F-DA71-4CC8-9AB4-11C3A88E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333779-3495-4DAB-94A1-339CEE054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Limitations of Statistics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198096-2680-461A-83DF-679A57477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Statistics do not interpret themselves. </a:t>
            </a:r>
          </a:p>
          <a:p>
            <a:r>
              <a:rPr lang="en-US" dirty="0"/>
              <a:t>There are often multiple, competing explanations for the same result.</a:t>
            </a:r>
          </a:p>
          <a:p>
            <a:r>
              <a:rPr lang="en-US" dirty="0"/>
              <a:t>Sometimes the same data can support opposing positions.</a:t>
            </a:r>
          </a:p>
        </p:txBody>
      </p:sp>
    </p:spTree>
    <p:extLst>
      <p:ext uri="{BB962C8B-B14F-4D97-AF65-F5344CB8AC3E}">
        <p14:creationId xmlns:p14="http://schemas.microsoft.com/office/powerpoint/2010/main" val="405804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A2697F-7D61-41F5-B518-AE62E1919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OECD Poverty Rate Statistics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E51EB5-4CB8-4A75-B80E-C98F572007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study the Organization for Economic Co-operation and Development found that the United States had a higher rate of poverty than Mexico, 17.8% to 16.6%. This study defined poverty by using wage income only. </a:t>
            </a:r>
            <a:endParaRPr lang="en-US" dirty="0"/>
          </a:p>
        </p:txBody>
      </p:sp>
      <p:pic>
        <p:nvPicPr>
          <p:cNvPr id="8" name="Content Placeholder 7" descr="An OECD chart of poverty rates in the developed world. ">
            <a:extLst>
              <a:ext uri="{FF2B5EF4-FFF2-40B4-BE49-F238E27FC236}">
                <a16:creationId xmlns:a16="http://schemas.microsoft.com/office/drawing/2014/main" id="{2416E484-F3D2-4A47-BAC9-AAB09F3100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768865"/>
            <a:ext cx="5181600" cy="2464858"/>
          </a:xfrm>
        </p:spPr>
      </p:pic>
    </p:spTree>
    <p:extLst>
      <p:ext uri="{BB962C8B-B14F-4D97-AF65-F5344CB8AC3E}">
        <p14:creationId xmlns:p14="http://schemas.microsoft.com/office/powerpoint/2010/main" val="263623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4B1B11-952D-44C9-8FD3-713EDC8EA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“Just the Facts” Consumption Comparison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66E011-70D7-407A-89A8-B3DB9CFE5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 organization called “Just the Facts” produced a different study based on average consumption per person indicating that if the poorest 20% of America’s population made up their own nation it would be one of the richest in the world</a:t>
            </a:r>
          </a:p>
        </p:txBody>
      </p:sp>
      <p:pic>
        <p:nvPicPr>
          <p:cNvPr id="8" name="Content Placeholder 7" descr="A 2010 chart of per person purchasing power in OECD countries.">
            <a:extLst>
              <a:ext uri="{FF2B5EF4-FFF2-40B4-BE49-F238E27FC236}">
                <a16:creationId xmlns:a16="http://schemas.microsoft.com/office/drawing/2014/main" id="{D52130E1-E8F8-4DE5-9AC3-08984A3B79B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34659"/>
            <a:ext cx="5181600" cy="3733270"/>
          </a:xfrm>
        </p:spPr>
      </p:pic>
    </p:spTree>
    <p:extLst>
      <p:ext uri="{BB962C8B-B14F-4D97-AF65-F5344CB8AC3E}">
        <p14:creationId xmlns:p14="http://schemas.microsoft.com/office/powerpoint/2010/main" val="3544144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D3CD2-2015-40AB-A5E4-A2B70C74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Competing Statistical Interpretations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7B56A-6A4A-4D30-9FED-C3DCF6FC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two studies demonstrate competing statistical interpretations of the economic life in the United States of America. </a:t>
            </a:r>
          </a:p>
          <a:p>
            <a:r>
              <a:rPr lang="en-US" dirty="0"/>
              <a:t>The first study creates the image of the United States with large populations of poor enduring a cruel existence. </a:t>
            </a:r>
          </a:p>
          <a:p>
            <a:r>
              <a:rPr lang="en-US" dirty="0"/>
              <a:t>The second study paints America as a prosperous nation where even the poor </a:t>
            </a:r>
            <a:r>
              <a:rPr lang="en-US"/>
              <a:t>live comfortable lives.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51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Limitations of Statistics</vt:lpstr>
      <vt:lpstr>OECD Poverty Rate Statistics</vt:lpstr>
      <vt:lpstr>“Just the Facts” Consumption Comparison</vt:lpstr>
      <vt:lpstr>Competing Statistical Interpretations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Limitations of Statistics</dc:title>
  <dc:creator>Shawn Burns</dc:creator>
  <cp:lastModifiedBy>Shawn Burns</cp:lastModifiedBy>
  <cp:revision>4</cp:revision>
  <dcterms:created xsi:type="dcterms:W3CDTF">2021-01-23T07:17:41Z</dcterms:created>
  <dcterms:modified xsi:type="dcterms:W3CDTF">2021-01-23T07:46:45Z</dcterms:modified>
</cp:coreProperties>
</file>