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66" r:id="rId5"/>
    <p:sldId id="267" r:id="rId6"/>
    <p:sldId id="268" r:id="rId7"/>
    <p:sldId id="269" r:id="rId8"/>
    <p:sldId id="265" r:id="rId9"/>
    <p:sldId id="270" r:id="rId10"/>
    <p:sldId id="271" r:id="rId11"/>
    <p:sldId id="262" r:id="rId12"/>
    <p:sldId id="263" r:id="rId13"/>
    <p:sldId id="273" r:id="rId14"/>
    <p:sldId id="274" r:id="rId15"/>
    <p:sldId id="275"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44843557-818D-4840-A164-058BE5AAB7BB}"/>
    <pc:docChg chg="custSel addSld delSld modSld sldOrd">
      <pc:chgData name="Shawn Burns" userId="148de5b5402571ee" providerId="LiveId" clId="{44843557-818D-4840-A164-058BE5AAB7BB}" dt="2021-01-24T23:44:47.489" v="6542" actId="20577"/>
      <pc:docMkLst>
        <pc:docMk/>
      </pc:docMkLst>
      <pc:sldChg chg="modSp mod">
        <pc:chgData name="Shawn Burns" userId="148de5b5402571ee" providerId="LiveId" clId="{44843557-818D-4840-A164-058BE5AAB7BB}" dt="2021-01-24T23:41:51.138" v="6119" actId="20577"/>
        <pc:sldMkLst>
          <pc:docMk/>
          <pc:sldMk cId="1970679628" sldId="257"/>
        </pc:sldMkLst>
        <pc:spChg chg="mod">
          <ac:chgData name="Shawn Burns" userId="148de5b5402571ee" providerId="LiveId" clId="{44843557-818D-4840-A164-058BE5AAB7BB}" dt="2021-01-24T23:41:51.138" v="6119" actId="20577"/>
          <ac:spMkLst>
            <pc:docMk/>
            <pc:sldMk cId="1970679628" sldId="257"/>
            <ac:spMk id="3" creationId="{A528E470-87B9-4C3D-80BB-1BCC8AC608C5}"/>
          </ac:spMkLst>
        </pc:spChg>
      </pc:sldChg>
      <pc:sldChg chg="del">
        <pc:chgData name="Shawn Burns" userId="148de5b5402571ee" providerId="LiveId" clId="{44843557-818D-4840-A164-058BE5AAB7BB}" dt="2021-01-24T06:45:47.507" v="2786" actId="2696"/>
        <pc:sldMkLst>
          <pc:docMk/>
          <pc:sldMk cId="2406002585" sldId="258"/>
        </pc:sldMkLst>
      </pc:sldChg>
      <pc:sldChg chg="modSp del mod">
        <pc:chgData name="Shawn Burns" userId="148de5b5402571ee" providerId="LiveId" clId="{44843557-818D-4840-A164-058BE5AAB7BB}" dt="2021-01-24T06:45:52.870" v="2787" actId="2696"/>
        <pc:sldMkLst>
          <pc:docMk/>
          <pc:sldMk cId="1234485907" sldId="259"/>
        </pc:sldMkLst>
        <pc:spChg chg="mod">
          <ac:chgData name="Shawn Burns" userId="148de5b5402571ee" providerId="LiveId" clId="{44843557-818D-4840-A164-058BE5AAB7BB}" dt="2021-01-24T06:33:35.511" v="2000" actId="20577"/>
          <ac:spMkLst>
            <pc:docMk/>
            <pc:sldMk cId="1234485907" sldId="259"/>
            <ac:spMk id="3" creationId="{B0600DF5-6033-43AF-8B13-4CAD782C97D8}"/>
          </ac:spMkLst>
        </pc:spChg>
      </pc:sldChg>
      <pc:sldChg chg="del">
        <pc:chgData name="Shawn Burns" userId="148de5b5402571ee" providerId="LiveId" clId="{44843557-818D-4840-A164-058BE5AAB7BB}" dt="2021-01-24T06:54:13.499" v="2908" actId="2696"/>
        <pc:sldMkLst>
          <pc:docMk/>
          <pc:sldMk cId="1294610582" sldId="260"/>
        </pc:sldMkLst>
      </pc:sldChg>
      <pc:sldChg chg="del">
        <pc:chgData name="Shawn Burns" userId="148de5b5402571ee" providerId="LiveId" clId="{44843557-818D-4840-A164-058BE5AAB7BB}" dt="2021-01-24T07:05:38.429" v="3138" actId="2696"/>
        <pc:sldMkLst>
          <pc:docMk/>
          <pc:sldMk cId="1365431606" sldId="261"/>
        </pc:sldMkLst>
      </pc:sldChg>
      <pc:sldChg chg="modSp mod">
        <pc:chgData name="Shawn Burns" userId="148de5b5402571ee" providerId="LiveId" clId="{44843557-818D-4840-A164-058BE5AAB7BB}" dt="2021-01-24T01:02:54.655" v="409" actId="20577"/>
        <pc:sldMkLst>
          <pc:docMk/>
          <pc:sldMk cId="1364610219" sldId="262"/>
        </pc:sldMkLst>
        <pc:spChg chg="mod">
          <ac:chgData name="Shawn Burns" userId="148de5b5402571ee" providerId="LiveId" clId="{44843557-818D-4840-A164-058BE5AAB7BB}" dt="2021-01-24T01:02:54.655" v="409" actId="20577"/>
          <ac:spMkLst>
            <pc:docMk/>
            <pc:sldMk cId="1364610219" sldId="262"/>
            <ac:spMk id="3" creationId="{4E836811-F29B-4EE6-8A3A-4E5E8D3F3690}"/>
          </ac:spMkLst>
        </pc:spChg>
      </pc:sldChg>
      <pc:sldChg chg="modSp new mod">
        <pc:chgData name="Shawn Burns" userId="148de5b5402571ee" providerId="LiveId" clId="{44843557-818D-4840-A164-058BE5AAB7BB}" dt="2021-01-24T01:06:29.431" v="790" actId="20577"/>
        <pc:sldMkLst>
          <pc:docMk/>
          <pc:sldMk cId="284376465" sldId="263"/>
        </pc:sldMkLst>
        <pc:spChg chg="mod">
          <ac:chgData name="Shawn Burns" userId="148de5b5402571ee" providerId="LiveId" clId="{44843557-818D-4840-A164-058BE5AAB7BB}" dt="2021-01-24T01:03:40.002" v="444" actId="122"/>
          <ac:spMkLst>
            <pc:docMk/>
            <pc:sldMk cId="284376465" sldId="263"/>
            <ac:spMk id="2" creationId="{727AA587-9E90-4CA9-90F7-EAE7799212CF}"/>
          </ac:spMkLst>
        </pc:spChg>
        <pc:spChg chg="mod">
          <ac:chgData name="Shawn Burns" userId="148de5b5402571ee" providerId="LiveId" clId="{44843557-818D-4840-A164-058BE5AAB7BB}" dt="2021-01-24T01:06:29.431" v="790" actId="20577"/>
          <ac:spMkLst>
            <pc:docMk/>
            <pc:sldMk cId="284376465" sldId="263"/>
            <ac:spMk id="3" creationId="{A24215EA-DC65-4AA5-9F97-FF33AF79A709}"/>
          </ac:spMkLst>
        </pc:spChg>
      </pc:sldChg>
      <pc:sldChg chg="modSp new del mod">
        <pc:chgData name="Shawn Burns" userId="148de5b5402571ee" providerId="LiveId" clId="{44843557-818D-4840-A164-058BE5AAB7BB}" dt="2021-01-24T06:54:08.662" v="2907" actId="2696"/>
        <pc:sldMkLst>
          <pc:docMk/>
          <pc:sldMk cId="376147160" sldId="264"/>
        </pc:sldMkLst>
        <pc:spChg chg="mod">
          <ac:chgData name="Shawn Burns" userId="148de5b5402571ee" providerId="LiveId" clId="{44843557-818D-4840-A164-058BE5AAB7BB}" dt="2021-01-24T01:11:53.179" v="829" actId="122"/>
          <ac:spMkLst>
            <pc:docMk/>
            <pc:sldMk cId="376147160" sldId="264"/>
            <ac:spMk id="2" creationId="{C8DC3C6F-DBCD-499D-AA09-258D9DBAA6E8}"/>
          </ac:spMkLst>
        </pc:spChg>
        <pc:spChg chg="mod">
          <ac:chgData name="Shawn Burns" userId="148de5b5402571ee" providerId="LiveId" clId="{44843557-818D-4840-A164-058BE5AAB7BB}" dt="2021-01-24T06:52:28.054" v="2900" actId="20577"/>
          <ac:spMkLst>
            <pc:docMk/>
            <pc:sldMk cId="376147160" sldId="264"/>
            <ac:spMk id="3" creationId="{B15E4020-0ABA-4C80-B800-48E31E19934C}"/>
          </ac:spMkLst>
        </pc:spChg>
      </pc:sldChg>
      <pc:sldChg chg="modSp new mod">
        <pc:chgData name="Shawn Burns" userId="148de5b5402571ee" providerId="LiveId" clId="{44843557-818D-4840-A164-058BE5AAB7BB}" dt="2021-01-24T01:46:28.705" v="1803" actId="20577"/>
        <pc:sldMkLst>
          <pc:docMk/>
          <pc:sldMk cId="1346501356" sldId="265"/>
        </pc:sldMkLst>
        <pc:spChg chg="mod">
          <ac:chgData name="Shawn Burns" userId="148de5b5402571ee" providerId="LiveId" clId="{44843557-818D-4840-A164-058BE5AAB7BB}" dt="2021-01-24T01:18:41.516" v="1362" actId="122"/>
          <ac:spMkLst>
            <pc:docMk/>
            <pc:sldMk cId="1346501356" sldId="265"/>
            <ac:spMk id="2" creationId="{4427AA6D-ADDC-463C-8677-CF22AD24D60B}"/>
          </ac:spMkLst>
        </pc:spChg>
        <pc:spChg chg="mod">
          <ac:chgData name="Shawn Burns" userId="148de5b5402571ee" providerId="LiveId" clId="{44843557-818D-4840-A164-058BE5AAB7BB}" dt="2021-01-24T01:46:28.705" v="1803" actId="20577"/>
          <ac:spMkLst>
            <pc:docMk/>
            <pc:sldMk cId="1346501356" sldId="265"/>
            <ac:spMk id="3" creationId="{B33209DA-CBAB-4AC9-A9B4-8784164C0A59}"/>
          </ac:spMkLst>
        </pc:spChg>
      </pc:sldChg>
      <pc:sldChg chg="addSp delSp modSp new mod">
        <pc:chgData name="Shawn Burns" userId="148de5b5402571ee" providerId="LiveId" clId="{44843557-818D-4840-A164-058BE5AAB7BB}" dt="2021-01-24T06:35:02.066" v="2179" actId="122"/>
        <pc:sldMkLst>
          <pc:docMk/>
          <pc:sldMk cId="738604591" sldId="266"/>
        </pc:sldMkLst>
        <pc:spChg chg="mod">
          <ac:chgData name="Shawn Burns" userId="148de5b5402571ee" providerId="LiveId" clId="{44843557-818D-4840-A164-058BE5AAB7BB}" dt="2021-01-24T06:35:02.066" v="2179" actId="122"/>
          <ac:spMkLst>
            <pc:docMk/>
            <pc:sldMk cId="738604591" sldId="266"/>
            <ac:spMk id="2" creationId="{3E4078C6-61A1-4F9D-9B4B-4F03234C210B}"/>
          </ac:spMkLst>
        </pc:spChg>
        <pc:spChg chg="mod">
          <ac:chgData name="Shawn Burns" userId="148de5b5402571ee" providerId="LiveId" clId="{44843557-818D-4840-A164-058BE5AAB7BB}" dt="2021-01-24T01:49:16.607" v="1807" actId="27636"/>
          <ac:spMkLst>
            <pc:docMk/>
            <pc:sldMk cId="738604591" sldId="266"/>
            <ac:spMk id="3" creationId="{159B9097-5504-44C1-B3FC-6EBA395C720E}"/>
          </ac:spMkLst>
        </pc:spChg>
        <pc:spChg chg="del mod">
          <ac:chgData name="Shawn Burns" userId="148de5b5402571ee" providerId="LiveId" clId="{44843557-818D-4840-A164-058BE5AAB7BB}" dt="2021-01-24T02:00:44.983" v="1808" actId="931"/>
          <ac:spMkLst>
            <pc:docMk/>
            <pc:sldMk cId="738604591" sldId="266"/>
            <ac:spMk id="4" creationId="{7909C2D3-EDCF-4168-AE90-FDF730A56CA6}"/>
          </ac:spMkLst>
        </pc:spChg>
        <pc:picChg chg="add mod">
          <ac:chgData name="Shawn Burns" userId="148de5b5402571ee" providerId="LiveId" clId="{44843557-818D-4840-A164-058BE5AAB7BB}" dt="2021-01-24T06:34:49.552" v="2155" actId="962"/>
          <ac:picMkLst>
            <pc:docMk/>
            <pc:sldMk cId="738604591" sldId="266"/>
            <ac:picMk id="6" creationId="{48C8582B-CEF5-4255-9417-5B5789AB989C}"/>
          </ac:picMkLst>
        </pc:picChg>
      </pc:sldChg>
      <pc:sldChg chg="addSp delSp modSp new mod">
        <pc:chgData name="Shawn Burns" userId="148de5b5402571ee" providerId="LiveId" clId="{44843557-818D-4840-A164-058BE5AAB7BB}" dt="2021-01-24T06:42:28.676" v="2785" actId="20577"/>
        <pc:sldMkLst>
          <pc:docMk/>
          <pc:sldMk cId="2840112490" sldId="267"/>
        </pc:sldMkLst>
        <pc:spChg chg="mod">
          <ac:chgData name="Shawn Burns" userId="148de5b5402571ee" providerId="LiveId" clId="{44843557-818D-4840-A164-058BE5AAB7BB}" dt="2021-01-24T06:33:59.425" v="2034" actId="122"/>
          <ac:spMkLst>
            <pc:docMk/>
            <pc:sldMk cId="2840112490" sldId="267"/>
            <ac:spMk id="2" creationId="{444A95F1-DCC5-4F36-A5E4-A7B376FADB25}"/>
          </ac:spMkLst>
        </pc:spChg>
        <pc:spChg chg="mod">
          <ac:chgData name="Shawn Burns" userId="148de5b5402571ee" providerId="LiveId" clId="{44843557-818D-4840-A164-058BE5AAB7BB}" dt="2021-01-24T06:42:28.676" v="2785" actId="20577"/>
          <ac:spMkLst>
            <pc:docMk/>
            <pc:sldMk cId="2840112490" sldId="267"/>
            <ac:spMk id="3" creationId="{41D439CB-182C-4A9F-B322-918D73CAFA89}"/>
          </ac:spMkLst>
        </pc:spChg>
        <pc:spChg chg="del mod">
          <ac:chgData name="Shawn Burns" userId="148de5b5402571ee" providerId="LiveId" clId="{44843557-818D-4840-A164-058BE5AAB7BB}" dt="2021-01-24T06:39:55.914" v="2458" actId="931"/>
          <ac:spMkLst>
            <pc:docMk/>
            <pc:sldMk cId="2840112490" sldId="267"/>
            <ac:spMk id="4" creationId="{9043C214-634B-4BF0-BA1F-ACA8C835D09C}"/>
          </ac:spMkLst>
        </pc:spChg>
        <pc:picChg chg="add mod">
          <ac:chgData name="Shawn Burns" userId="148de5b5402571ee" providerId="LiveId" clId="{44843557-818D-4840-A164-058BE5AAB7BB}" dt="2021-01-24T06:40:18.886" v="2576" actId="962"/>
          <ac:picMkLst>
            <pc:docMk/>
            <pc:sldMk cId="2840112490" sldId="267"/>
            <ac:picMk id="6" creationId="{7374E276-4ADF-4570-B20E-FE5BCA929B19}"/>
          </ac:picMkLst>
        </pc:picChg>
      </pc:sldChg>
      <pc:sldChg chg="addSp delSp modSp new mod modClrScheme chgLayout">
        <pc:chgData name="Shawn Burns" userId="148de5b5402571ee" providerId="LiveId" clId="{44843557-818D-4840-A164-058BE5AAB7BB}" dt="2021-01-24T06:49:13.024" v="2893" actId="962"/>
        <pc:sldMkLst>
          <pc:docMk/>
          <pc:sldMk cId="854632148" sldId="268"/>
        </pc:sldMkLst>
        <pc:spChg chg="mod ord">
          <ac:chgData name="Shawn Burns" userId="148de5b5402571ee" providerId="LiveId" clId="{44843557-818D-4840-A164-058BE5AAB7BB}" dt="2021-01-24T06:46:48.272" v="2823" actId="700"/>
          <ac:spMkLst>
            <pc:docMk/>
            <pc:sldMk cId="854632148" sldId="268"/>
            <ac:spMk id="2" creationId="{AB7F949E-3E95-40A4-B984-5E7EABE97942}"/>
          </ac:spMkLst>
        </pc:spChg>
        <pc:spChg chg="del mod ord">
          <ac:chgData name="Shawn Burns" userId="148de5b5402571ee" providerId="LiveId" clId="{44843557-818D-4840-A164-058BE5AAB7BB}" dt="2021-01-24T06:46:48.272" v="2823" actId="700"/>
          <ac:spMkLst>
            <pc:docMk/>
            <pc:sldMk cId="854632148" sldId="268"/>
            <ac:spMk id="3" creationId="{DF5743D1-DD2C-4C64-846E-97C498BCDB3C}"/>
          </ac:spMkLst>
        </pc:spChg>
        <pc:spChg chg="add mod ord">
          <ac:chgData name="Shawn Burns" userId="148de5b5402571ee" providerId="LiveId" clId="{44843557-818D-4840-A164-058BE5AAB7BB}" dt="2021-01-24T06:46:52.193" v="2826" actId="27636"/>
          <ac:spMkLst>
            <pc:docMk/>
            <pc:sldMk cId="854632148" sldId="268"/>
            <ac:spMk id="4" creationId="{A4BDBBE5-086A-49B0-A45A-46CDDDE49297}"/>
          </ac:spMkLst>
        </pc:spChg>
        <pc:spChg chg="add del mod ord">
          <ac:chgData name="Shawn Burns" userId="148de5b5402571ee" providerId="LiveId" clId="{44843557-818D-4840-A164-058BE5AAB7BB}" dt="2021-01-24T06:48:56.341" v="2827" actId="931"/>
          <ac:spMkLst>
            <pc:docMk/>
            <pc:sldMk cId="854632148" sldId="268"/>
            <ac:spMk id="5" creationId="{15CE5500-FDCE-4D28-BDD0-99236B504CB1}"/>
          </ac:spMkLst>
        </pc:spChg>
        <pc:picChg chg="add mod">
          <ac:chgData name="Shawn Burns" userId="148de5b5402571ee" providerId="LiveId" clId="{44843557-818D-4840-A164-058BE5AAB7BB}" dt="2021-01-24T06:49:13.024" v="2893" actId="962"/>
          <ac:picMkLst>
            <pc:docMk/>
            <pc:sldMk cId="854632148" sldId="268"/>
            <ac:picMk id="7" creationId="{1EB40E33-B918-4C44-B336-18787EEDDBA3}"/>
          </ac:picMkLst>
        </pc:picChg>
      </pc:sldChg>
      <pc:sldChg chg="addSp delSp modSp new mod">
        <pc:chgData name="Shawn Burns" userId="148de5b5402571ee" providerId="LiveId" clId="{44843557-818D-4840-A164-058BE5AAB7BB}" dt="2021-01-24T06:56:51.577" v="2977" actId="962"/>
        <pc:sldMkLst>
          <pc:docMk/>
          <pc:sldMk cId="2918059341" sldId="269"/>
        </pc:sldMkLst>
        <pc:spChg chg="mod">
          <ac:chgData name="Shawn Burns" userId="148de5b5402571ee" providerId="LiveId" clId="{44843557-818D-4840-A164-058BE5AAB7BB}" dt="2021-01-24T06:53:46.195" v="2903" actId="122"/>
          <ac:spMkLst>
            <pc:docMk/>
            <pc:sldMk cId="2918059341" sldId="269"/>
            <ac:spMk id="2" creationId="{FB4D66FC-867E-4804-ABC9-A1CDFBD923B8}"/>
          </ac:spMkLst>
        </pc:spChg>
        <pc:spChg chg="mod">
          <ac:chgData name="Shawn Burns" userId="148de5b5402571ee" providerId="LiveId" clId="{44843557-818D-4840-A164-058BE5AAB7BB}" dt="2021-01-24T06:53:55.532" v="2906" actId="27636"/>
          <ac:spMkLst>
            <pc:docMk/>
            <pc:sldMk cId="2918059341" sldId="269"/>
            <ac:spMk id="3" creationId="{44F211A8-EB12-4E4E-A9BF-F1E4DB784CBB}"/>
          </ac:spMkLst>
        </pc:spChg>
        <pc:spChg chg="del mod">
          <ac:chgData name="Shawn Burns" userId="148de5b5402571ee" providerId="LiveId" clId="{44843557-818D-4840-A164-058BE5AAB7BB}" dt="2021-01-24T06:56:24.320" v="2909" actId="931"/>
          <ac:spMkLst>
            <pc:docMk/>
            <pc:sldMk cId="2918059341" sldId="269"/>
            <ac:spMk id="4" creationId="{F24603B7-623F-40F7-BE37-62014C897B4B}"/>
          </ac:spMkLst>
        </pc:spChg>
        <pc:picChg chg="add mod">
          <ac:chgData name="Shawn Burns" userId="148de5b5402571ee" providerId="LiveId" clId="{44843557-818D-4840-A164-058BE5AAB7BB}" dt="2021-01-24T06:56:51.577" v="2977" actId="962"/>
          <ac:picMkLst>
            <pc:docMk/>
            <pc:sldMk cId="2918059341" sldId="269"/>
            <ac:picMk id="6" creationId="{86CD83D1-BB98-465A-A0BB-5BCAE4F68BB1}"/>
          </ac:picMkLst>
        </pc:picChg>
      </pc:sldChg>
      <pc:sldChg chg="addSp delSp modSp new mod">
        <pc:chgData name="Shawn Burns" userId="148de5b5402571ee" providerId="LiveId" clId="{44843557-818D-4840-A164-058BE5AAB7BB}" dt="2021-01-24T07:04:45.920" v="3131" actId="962"/>
        <pc:sldMkLst>
          <pc:docMk/>
          <pc:sldMk cId="1089008382" sldId="270"/>
        </pc:sldMkLst>
        <pc:spChg chg="mod">
          <ac:chgData name="Shawn Burns" userId="148de5b5402571ee" providerId="LiveId" clId="{44843557-818D-4840-A164-058BE5AAB7BB}" dt="2021-01-24T06:58:54.724" v="2980" actId="122"/>
          <ac:spMkLst>
            <pc:docMk/>
            <pc:sldMk cId="1089008382" sldId="270"/>
            <ac:spMk id="2" creationId="{A62ED8E4-2879-448F-8D2B-8930EDF7C9F8}"/>
          </ac:spMkLst>
        </pc:spChg>
        <pc:spChg chg="mod">
          <ac:chgData name="Shawn Burns" userId="148de5b5402571ee" providerId="LiveId" clId="{44843557-818D-4840-A164-058BE5AAB7BB}" dt="2021-01-24T07:01:57.362" v="2986" actId="27636"/>
          <ac:spMkLst>
            <pc:docMk/>
            <pc:sldMk cId="1089008382" sldId="270"/>
            <ac:spMk id="3" creationId="{0A5B7222-2D85-4975-AA16-C44BBC766FE6}"/>
          </ac:spMkLst>
        </pc:spChg>
        <pc:spChg chg="del mod">
          <ac:chgData name="Shawn Burns" userId="148de5b5402571ee" providerId="LiveId" clId="{44843557-818D-4840-A164-058BE5AAB7BB}" dt="2021-01-24T07:04:21.096" v="2987" actId="931"/>
          <ac:spMkLst>
            <pc:docMk/>
            <pc:sldMk cId="1089008382" sldId="270"/>
            <ac:spMk id="4" creationId="{4F6E260A-504E-4E70-A0DF-10ED632D2309}"/>
          </ac:spMkLst>
        </pc:spChg>
        <pc:picChg chg="add mod">
          <ac:chgData name="Shawn Burns" userId="148de5b5402571ee" providerId="LiveId" clId="{44843557-818D-4840-A164-058BE5AAB7BB}" dt="2021-01-24T07:04:45.920" v="3131" actId="962"/>
          <ac:picMkLst>
            <pc:docMk/>
            <pc:sldMk cId="1089008382" sldId="270"/>
            <ac:picMk id="6" creationId="{8D537DCE-B045-4A65-BE3C-5237E2C2965F}"/>
          </ac:picMkLst>
        </pc:picChg>
      </pc:sldChg>
      <pc:sldChg chg="addSp delSp modSp new mod">
        <pc:chgData name="Shawn Burns" userId="148de5b5402571ee" providerId="LiveId" clId="{44843557-818D-4840-A164-058BE5AAB7BB}" dt="2021-01-24T07:07:36.920" v="3329" actId="962"/>
        <pc:sldMkLst>
          <pc:docMk/>
          <pc:sldMk cId="2746729435" sldId="271"/>
        </pc:sldMkLst>
        <pc:spChg chg="mod">
          <ac:chgData name="Shawn Burns" userId="148de5b5402571ee" providerId="LiveId" clId="{44843557-818D-4840-A164-058BE5AAB7BB}" dt="2021-01-24T07:05:15.523" v="3134" actId="122"/>
          <ac:spMkLst>
            <pc:docMk/>
            <pc:sldMk cId="2746729435" sldId="271"/>
            <ac:spMk id="2" creationId="{60181E07-229D-4BB9-A70B-B016C3B7DCC0}"/>
          </ac:spMkLst>
        </pc:spChg>
        <pc:spChg chg="mod">
          <ac:chgData name="Shawn Burns" userId="148de5b5402571ee" providerId="LiveId" clId="{44843557-818D-4840-A164-058BE5AAB7BB}" dt="2021-01-24T07:05:24.871" v="3137" actId="27636"/>
          <ac:spMkLst>
            <pc:docMk/>
            <pc:sldMk cId="2746729435" sldId="271"/>
            <ac:spMk id="3" creationId="{81A0917D-790E-434E-AE59-A8BD676FA539}"/>
          </ac:spMkLst>
        </pc:spChg>
        <pc:spChg chg="del mod">
          <ac:chgData name="Shawn Burns" userId="148de5b5402571ee" providerId="LiveId" clId="{44843557-818D-4840-A164-058BE5AAB7BB}" dt="2021-01-24T07:07:08.332" v="3139" actId="931"/>
          <ac:spMkLst>
            <pc:docMk/>
            <pc:sldMk cId="2746729435" sldId="271"/>
            <ac:spMk id="4" creationId="{AB6E4001-A091-49E9-A927-AA2028CC0702}"/>
          </ac:spMkLst>
        </pc:spChg>
        <pc:picChg chg="add mod">
          <ac:chgData name="Shawn Burns" userId="148de5b5402571ee" providerId="LiveId" clId="{44843557-818D-4840-A164-058BE5AAB7BB}" dt="2021-01-24T07:07:36.920" v="3329" actId="962"/>
          <ac:picMkLst>
            <pc:docMk/>
            <pc:sldMk cId="2746729435" sldId="271"/>
            <ac:picMk id="6" creationId="{BEFA965C-E751-4C43-9E99-0C191C4FE810}"/>
          </ac:picMkLst>
        </pc:picChg>
      </pc:sldChg>
      <pc:sldChg chg="modSp new del mod">
        <pc:chgData name="Shawn Burns" userId="148de5b5402571ee" providerId="LiveId" clId="{44843557-818D-4840-A164-058BE5AAB7BB}" dt="2021-01-24T23:23:34.244" v="4689" actId="2696"/>
        <pc:sldMkLst>
          <pc:docMk/>
          <pc:sldMk cId="2331959756" sldId="272"/>
        </pc:sldMkLst>
        <pc:spChg chg="mod">
          <ac:chgData name="Shawn Burns" userId="148de5b5402571ee" providerId="LiveId" clId="{44843557-818D-4840-A164-058BE5AAB7BB}" dt="2021-01-24T07:09:25.786" v="3390" actId="122"/>
          <ac:spMkLst>
            <pc:docMk/>
            <pc:sldMk cId="2331959756" sldId="272"/>
            <ac:spMk id="2" creationId="{048C33DD-33CA-4E33-AC70-A6952CA26C09}"/>
          </ac:spMkLst>
        </pc:spChg>
      </pc:sldChg>
      <pc:sldChg chg="modSp new mod">
        <pc:chgData name="Shawn Burns" userId="148de5b5402571ee" providerId="LiveId" clId="{44843557-818D-4840-A164-058BE5AAB7BB}" dt="2021-01-24T07:15:11.856" v="3998" actId="20577"/>
        <pc:sldMkLst>
          <pc:docMk/>
          <pc:sldMk cId="4178416830" sldId="273"/>
        </pc:sldMkLst>
        <pc:spChg chg="mod">
          <ac:chgData name="Shawn Burns" userId="148de5b5402571ee" providerId="LiveId" clId="{44843557-818D-4840-A164-058BE5AAB7BB}" dt="2021-01-24T07:09:43.043" v="3419" actId="122"/>
          <ac:spMkLst>
            <pc:docMk/>
            <pc:sldMk cId="4178416830" sldId="273"/>
            <ac:spMk id="2" creationId="{0847E6B6-5F64-4C1E-9EE9-C2A1D6766D73}"/>
          </ac:spMkLst>
        </pc:spChg>
        <pc:spChg chg="mod">
          <ac:chgData name="Shawn Burns" userId="148de5b5402571ee" providerId="LiveId" clId="{44843557-818D-4840-A164-058BE5AAB7BB}" dt="2021-01-24T07:15:11.856" v="3998" actId="20577"/>
          <ac:spMkLst>
            <pc:docMk/>
            <pc:sldMk cId="4178416830" sldId="273"/>
            <ac:spMk id="3" creationId="{F64DA7E0-01CB-4E38-8045-44D5F0A0A0DF}"/>
          </ac:spMkLst>
        </pc:spChg>
      </pc:sldChg>
      <pc:sldChg chg="modSp new mod">
        <pc:chgData name="Shawn Burns" userId="148de5b5402571ee" providerId="LiveId" clId="{44843557-818D-4840-A164-058BE5AAB7BB}" dt="2021-01-24T23:36:13.785" v="5703" actId="20577"/>
        <pc:sldMkLst>
          <pc:docMk/>
          <pc:sldMk cId="4035362721" sldId="274"/>
        </pc:sldMkLst>
        <pc:spChg chg="mod">
          <ac:chgData name="Shawn Burns" userId="148de5b5402571ee" providerId="LiveId" clId="{44843557-818D-4840-A164-058BE5AAB7BB}" dt="2021-01-24T07:10:08.067" v="3464" actId="122"/>
          <ac:spMkLst>
            <pc:docMk/>
            <pc:sldMk cId="4035362721" sldId="274"/>
            <ac:spMk id="2" creationId="{9DA00B5A-7364-4756-8F43-E8B111C78C59}"/>
          </ac:spMkLst>
        </pc:spChg>
        <pc:spChg chg="mod">
          <ac:chgData name="Shawn Burns" userId="148de5b5402571ee" providerId="LiveId" clId="{44843557-818D-4840-A164-058BE5AAB7BB}" dt="2021-01-24T23:36:13.785" v="5703" actId="20577"/>
          <ac:spMkLst>
            <pc:docMk/>
            <pc:sldMk cId="4035362721" sldId="274"/>
            <ac:spMk id="3" creationId="{DAB21E96-4D67-4413-A090-B6B30817A66A}"/>
          </ac:spMkLst>
        </pc:spChg>
      </pc:sldChg>
      <pc:sldChg chg="modSp new mod">
        <pc:chgData name="Shawn Burns" userId="148de5b5402571ee" providerId="LiveId" clId="{44843557-818D-4840-A164-058BE5AAB7BB}" dt="2021-01-24T23:38:26.162" v="5989" actId="20577"/>
        <pc:sldMkLst>
          <pc:docMk/>
          <pc:sldMk cId="3213105270" sldId="275"/>
        </pc:sldMkLst>
        <pc:spChg chg="mod">
          <ac:chgData name="Shawn Burns" userId="148de5b5402571ee" providerId="LiveId" clId="{44843557-818D-4840-A164-058BE5AAB7BB}" dt="2021-01-24T23:37:57.281" v="5875" actId="20577"/>
          <ac:spMkLst>
            <pc:docMk/>
            <pc:sldMk cId="3213105270" sldId="275"/>
            <ac:spMk id="2" creationId="{AF9FA551-B8B8-478B-BFA4-D510029464DF}"/>
          </ac:spMkLst>
        </pc:spChg>
        <pc:spChg chg="mod">
          <ac:chgData name="Shawn Burns" userId="148de5b5402571ee" providerId="LiveId" clId="{44843557-818D-4840-A164-058BE5AAB7BB}" dt="2021-01-24T23:38:26.162" v="5989" actId="20577"/>
          <ac:spMkLst>
            <pc:docMk/>
            <pc:sldMk cId="3213105270" sldId="275"/>
            <ac:spMk id="3" creationId="{525385CB-D6DA-4C8B-9DF3-B5F820660B11}"/>
          </ac:spMkLst>
        </pc:spChg>
      </pc:sldChg>
      <pc:sldChg chg="modSp new mod">
        <pc:chgData name="Shawn Burns" userId="148de5b5402571ee" providerId="LiveId" clId="{44843557-818D-4840-A164-058BE5AAB7BB}" dt="2021-01-24T23:44:47.489" v="6542" actId="20577"/>
        <pc:sldMkLst>
          <pc:docMk/>
          <pc:sldMk cId="2478566074" sldId="276"/>
        </pc:sldMkLst>
        <pc:spChg chg="mod">
          <ac:chgData name="Shawn Burns" userId="148de5b5402571ee" providerId="LiveId" clId="{44843557-818D-4840-A164-058BE5AAB7BB}" dt="2021-01-24T23:39:45.130" v="6038" actId="20577"/>
          <ac:spMkLst>
            <pc:docMk/>
            <pc:sldMk cId="2478566074" sldId="276"/>
            <ac:spMk id="2" creationId="{C053D51E-CD73-4D24-B616-5A0AF708D80F}"/>
          </ac:spMkLst>
        </pc:spChg>
        <pc:spChg chg="mod">
          <ac:chgData name="Shawn Burns" userId="148de5b5402571ee" providerId="LiveId" clId="{44843557-818D-4840-A164-058BE5AAB7BB}" dt="2021-01-24T23:44:47.489" v="6542" actId="20577"/>
          <ac:spMkLst>
            <pc:docMk/>
            <pc:sldMk cId="2478566074" sldId="276"/>
            <ac:spMk id="3" creationId="{8540CB5D-062D-4B6D-A154-EEB05153905F}"/>
          </ac:spMkLst>
        </pc:spChg>
      </pc:sldChg>
      <pc:sldChg chg="modSp new mod">
        <pc:chgData name="Shawn Burns" userId="148de5b5402571ee" providerId="LiveId" clId="{44843557-818D-4840-A164-058BE5AAB7BB}" dt="2021-01-24T07:30:28.231" v="4664" actId="20577"/>
        <pc:sldMkLst>
          <pc:docMk/>
          <pc:sldMk cId="3666652325" sldId="277"/>
        </pc:sldMkLst>
        <pc:spChg chg="mod">
          <ac:chgData name="Shawn Burns" userId="148de5b5402571ee" providerId="LiveId" clId="{44843557-818D-4840-A164-058BE5AAB7BB}" dt="2021-01-24T07:12:57.082" v="3640" actId="122"/>
          <ac:spMkLst>
            <pc:docMk/>
            <pc:sldMk cId="3666652325" sldId="277"/>
            <ac:spMk id="2" creationId="{89EAAA23-D900-4528-8D55-8FB03A29E8D6}"/>
          </ac:spMkLst>
        </pc:spChg>
        <pc:spChg chg="mod">
          <ac:chgData name="Shawn Burns" userId="148de5b5402571ee" providerId="LiveId" clId="{44843557-818D-4840-A164-058BE5AAB7BB}" dt="2021-01-24T07:30:28.231" v="4664" actId="20577"/>
          <ac:spMkLst>
            <pc:docMk/>
            <pc:sldMk cId="3666652325" sldId="277"/>
            <ac:spMk id="3" creationId="{8F7F39B8-16A9-43A7-A4B5-04740EB0BCC9}"/>
          </ac:spMkLst>
        </pc:spChg>
      </pc:sldChg>
      <pc:sldChg chg="modSp new mod">
        <pc:chgData name="Shawn Burns" userId="148de5b5402571ee" providerId="LiveId" clId="{44843557-818D-4840-A164-058BE5AAB7BB}" dt="2021-01-24T07:30:42.888" v="4688" actId="20577"/>
        <pc:sldMkLst>
          <pc:docMk/>
          <pc:sldMk cId="3052076132" sldId="278"/>
        </pc:sldMkLst>
        <pc:spChg chg="mod">
          <ac:chgData name="Shawn Burns" userId="148de5b5402571ee" providerId="LiveId" clId="{44843557-818D-4840-A164-058BE5AAB7BB}" dt="2021-01-24T07:20:30.460" v="4058" actId="122"/>
          <ac:spMkLst>
            <pc:docMk/>
            <pc:sldMk cId="3052076132" sldId="278"/>
            <ac:spMk id="2" creationId="{A22F5D5E-6DC2-47C5-861F-C45B174E4FDE}"/>
          </ac:spMkLst>
        </pc:spChg>
        <pc:spChg chg="mod">
          <ac:chgData name="Shawn Burns" userId="148de5b5402571ee" providerId="LiveId" clId="{44843557-818D-4840-A164-058BE5AAB7BB}" dt="2021-01-24T07:30:42.888" v="4688" actId="20577"/>
          <ac:spMkLst>
            <pc:docMk/>
            <pc:sldMk cId="3052076132" sldId="278"/>
            <ac:spMk id="3" creationId="{9FE793E1-A065-458C-924A-12EBBFADDD5B}"/>
          </ac:spMkLst>
        </pc:spChg>
      </pc:sldChg>
      <pc:sldChg chg="modSp new mod ord">
        <pc:chgData name="Shawn Burns" userId="148de5b5402571ee" providerId="LiveId" clId="{44843557-818D-4840-A164-058BE5AAB7BB}" dt="2021-01-24T23:43:05.116" v="6328"/>
        <pc:sldMkLst>
          <pc:docMk/>
          <pc:sldMk cId="1801510763" sldId="279"/>
        </pc:sldMkLst>
        <pc:spChg chg="mod">
          <ac:chgData name="Shawn Burns" userId="148de5b5402571ee" providerId="LiveId" clId="{44843557-818D-4840-A164-058BE5AAB7BB}" dt="2021-01-24T23:42:24.941" v="6195" actId="122"/>
          <ac:spMkLst>
            <pc:docMk/>
            <pc:sldMk cId="1801510763" sldId="279"/>
            <ac:spMk id="2" creationId="{5313AC71-5424-4A4F-8D37-79EBDA6F92C7}"/>
          </ac:spMkLst>
        </pc:spChg>
        <pc:spChg chg="mod">
          <ac:chgData name="Shawn Burns" userId="148de5b5402571ee" providerId="LiveId" clId="{44843557-818D-4840-A164-058BE5AAB7BB}" dt="2021-01-24T23:42:54.921" v="6326" actId="20577"/>
          <ac:spMkLst>
            <pc:docMk/>
            <pc:sldMk cId="1801510763" sldId="279"/>
            <ac:spMk id="3" creationId="{F1D43A5E-D75D-4E72-8772-666BE346B60B}"/>
          </ac:spMkLst>
        </pc:spChg>
      </pc:sldChg>
      <pc:sldChg chg="modSp new del mod">
        <pc:chgData name="Shawn Burns" userId="148de5b5402571ee" providerId="LiveId" clId="{44843557-818D-4840-A164-058BE5AAB7BB}" dt="2021-01-24T23:31:40.165" v="5395" actId="2696"/>
        <pc:sldMkLst>
          <pc:docMk/>
          <pc:sldMk cId="3033055575" sldId="279"/>
        </pc:sldMkLst>
        <pc:spChg chg="mod">
          <ac:chgData name="Shawn Burns" userId="148de5b5402571ee" providerId="LiveId" clId="{44843557-818D-4840-A164-058BE5AAB7BB}" dt="2021-01-24T23:29:03.654" v="5290" actId="122"/>
          <ac:spMkLst>
            <pc:docMk/>
            <pc:sldMk cId="3033055575" sldId="279"/>
            <ac:spMk id="2" creationId="{1815858A-8042-4197-A201-A0C2A46904FF}"/>
          </ac:spMkLst>
        </pc:spChg>
        <pc:spChg chg="mod">
          <ac:chgData name="Shawn Burns" userId="148de5b5402571ee" providerId="LiveId" clId="{44843557-818D-4840-A164-058BE5AAB7BB}" dt="2021-01-24T23:29:29.713" v="5394" actId="20577"/>
          <ac:spMkLst>
            <pc:docMk/>
            <pc:sldMk cId="3033055575" sldId="279"/>
            <ac:spMk id="3" creationId="{656AD3B5-9D2B-4AF7-B896-4DAE8C32FE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D195-0751-4259-8F9F-E3DF85067B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A61CD4-3E77-4428-BBB7-E807526B4D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50D717-A70B-47B3-804E-F35D926E07F0}"/>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139B0143-B200-420B-BB97-2BB15A351F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B75F6C-2C82-4B6C-B029-90AE73FE651C}"/>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587848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E6540-249C-4FDD-9013-314538C6ED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290D0B-8D34-4E22-AEF9-AA5334967F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0E1EE-28BA-4844-90B7-D63B7BAD60F5}"/>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8032D58C-E465-4F93-89FB-1567B193F3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42C5D-F5D7-4B55-93BE-DBCBDC6AD31B}"/>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37762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2A26DD-F899-4AA7-872B-800A7D3C9C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A86281-BDB2-4345-A530-B387AF1ADC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D8851-8B5C-4E81-A606-A5C8CC2C4FA7}"/>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CD9B37D6-ED31-4D21-B094-251DDE985D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95D399-9E0C-473A-9EAF-31062943652E}"/>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3437666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63BB-1674-4833-A58A-3D2F41B0A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F9F4B7-71BB-410D-9313-40B74FCC47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C8F99-A01A-4A00-83A9-DBCCA0A0377C}"/>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8D249332-9B52-4851-904E-759748B4B1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0CF5EC-0B50-4264-94A5-0B166863A62B}"/>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64028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D8823-7F31-4A14-96D6-F92A4C8EB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A36CA7-4CF0-4D5D-9F21-E8BD02E9C5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EF84E5-7524-4B09-A3E5-E6E064C8F5A1}"/>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0E811E2F-F822-46F7-B821-1AE9B34885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05486D-F3BB-4BEB-AB23-72532B256F19}"/>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391923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7A94-D92A-48AF-BA45-4511AEA6E1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4D7C1B-477C-4890-ADDC-BD8E29F0E2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56BB35-E28C-485F-8536-C08E62C997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6BF9F9-B5ED-4A41-B9F9-4F9C6BE547BA}"/>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6" name="Footer Placeholder 5">
            <a:extLst>
              <a:ext uri="{FF2B5EF4-FFF2-40B4-BE49-F238E27FC236}">
                <a16:creationId xmlns:a16="http://schemas.microsoft.com/office/drawing/2014/main" id="{DA667D64-C83E-4B63-A37C-3B1D913FF8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CA3AC4-E8AB-436E-80F7-807943558CD8}"/>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92886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D6E4F-E728-497A-BFFC-74E97974F1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F251F2-B1B0-42E3-BC0F-CED5582EFC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ABF817-BC02-4B71-A778-A58C8AE01B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8288EA-4FB9-4AFC-B487-4F04642C7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E08148-B97E-4238-9C1B-EF71BF0731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106298-78BA-4385-938D-B4303291F9CB}"/>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8" name="Footer Placeholder 7">
            <a:extLst>
              <a:ext uri="{FF2B5EF4-FFF2-40B4-BE49-F238E27FC236}">
                <a16:creationId xmlns:a16="http://schemas.microsoft.com/office/drawing/2014/main" id="{C48235CF-A46D-4859-B72F-F10BD6C104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9B9E65F-94FC-48C1-A8FE-DB81759DD2EF}"/>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28794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4CB5-CFF0-46EE-BC5C-3E69A686E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91E19C-BD81-421F-807A-27D6615A2D7E}"/>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4" name="Footer Placeholder 3">
            <a:extLst>
              <a:ext uri="{FF2B5EF4-FFF2-40B4-BE49-F238E27FC236}">
                <a16:creationId xmlns:a16="http://schemas.microsoft.com/office/drawing/2014/main" id="{138E5CB9-73C0-4F1F-847B-1E057629FB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6E9EF33-F0A6-4C29-B81C-8410BB6234EE}"/>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14829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394FB8-09BF-42EB-9225-413B727E53F0}"/>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3" name="Footer Placeholder 2">
            <a:extLst>
              <a:ext uri="{FF2B5EF4-FFF2-40B4-BE49-F238E27FC236}">
                <a16:creationId xmlns:a16="http://schemas.microsoft.com/office/drawing/2014/main" id="{724BE3EB-6137-4CDB-82C5-7BE237A52ED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13FA8D4-FFBE-49DF-9654-BA0B3DD2B1B9}"/>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249564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FE49-5168-4DC2-BA7F-909278174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49C3F5-50CA-4015-9D3D-7702CF0F4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FDC353-8D2B-46CF-93A0-D34CA5179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1A35D1-445B-4DA4-B74F-9C9E67E60F91}"/>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6" name="Footer Placeholder 5">
            <a:extLst>
              <a:ext uri="{FF2B5EF4-FFF2-40B4-BE49-F238E27FC236}">
                <a16:creationId xmlns:a16="http://schemas.microsoft.com/office/drawing/2014/main" id="{4B01B035-DD8D-42EE-8831-C647324C74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6D1BE0B-E6C2-46D2-899B-BC62AC0DC4F6}"/>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3423703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1BFC-F613-48B7-99BC-D427775CA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C31EF7-2DF2-43B0-A26C-B7DC3E530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595BD1A-7575-469F-8BE9-7312877EB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15A8F-CDAE-4942-8E4B-FBE0D4DDCC7F}"/>
              </a:ext>
            </a:extLst>
          </p:cNvPr>
          <p:cNvSpPr>
            <a:spLocks noGrp="1"/>
          </p:cNvSpPr>
          <p:nvPr>
            <p:ph type="dt" sz="half" idx="10"/>
          </p:nvPr>
        </p:nvSpPr>
        <p:spPr/>
        <p:txBody>
          <a:bodyPr/>
          <a:lstStyle/>
          <a:p>
            <a:fld id="{4FDBD2EA-9E07-48F7-9515-B0A696DC15AB}" type="datetimeFigureOut">
              <a:rPr lang="en-US" smtClean="0"/>
              <a:t>1/24/2021</a:t>
            </a:fld>
            <a:endParaRPr lang="en-US" dirty="0"/>
          </a:p>
        </p:txBody>
      </p:sp>
      <p:sp>
        <p:nvSpPr>
          <p:cNvPr id="6" name="Footer Placeholder 5">
            <a:extLst>
              <a:ext uri="{FF2B5EF4-FFF2-40B4-BE49-F238E27FC236}">
                <a16:creationId xmlns:a16="http://schemas.microsoft.com/office/drawing/2014/main" id="{343B37B3-08CA-476F-97CB-9E65A57ABD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5DC5A08-2560-49D0-A059-4DCC91BE2E04}"/>
              </a:ext>
            </a:extLst>
          </p:cNvPr>
          <p:cNvSpPr>
            <a:spLocks noGrp="1"/>
          </p:cNvSpPr>
          <p:nvPr>
            <p:ph type="sldNum" sz="quarter" idx="12"/>
          </p:nvPr>
        </p:nvSpPr>
        <p:spPr/>
        <p:txBody>
          <a:bodyPr/>
          <a:lstStyle/>
          <a:p>
            <a:fld id="{F7EFEE64-F6B2-4CCD-80BC-3399E8FF3791}" type="slidenum">
              <a:rPr lang="en-US" smtClean="0"/>
              <a:t>‹#›</a:t>
            </a:fld>
            <a:endParaRPr lang="en-US" dirty="0"/>
          </a:p>
        </p:txBody>
      </p:sp>
    </p:spTree>
    <p:extLst>
      <p:ext uri="{BB962C8B-B14F-4D97-AF65-F5344CB8AC3E}">
        <p14:creationId xmlns:p14="http://schemas.microsoft.com/office/powerpoint/2010/main" val="202154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EE23FA-4835-4709-9908-AECB10942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08D82B-0744-42A9-A2A3-32CEE6FFF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E3A0FB-0C1B-4FA1-B162-BA3F53AC0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BD2EA-9E07-48F7-9515-B0A696DC15AB}" type="datetimeFigureOut">
              <a:rPr lang="en-US" smtClean="0"/>
              <a:t>1/24/2021</a:t>
            </a:fld>
            <a:endParaRPr lang="en-US" dirty="0"/>
          </a:p>
        </p:txBody>
      </p:sp>
      <p:sp>
        <p:nvSpPr>
          <p:cNvPr id="5" name="Footer Placeholder 4">
            <a:extLst>
              <a:ext uri="{FF2B5EF4-FFF2-40B4-BE49-F238E27FC236}">
                <a16:creationId xmlns:a16="http://schemas.microsoft.com/office/drawing/2014/main" id="{ED9820C8-D3E6-47D2-B52C-C9A71480D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EC61B2F-E979-474F-82E3-10ADA52576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FEE64-F6B2-4CCD-80BC-3399E8FF3791}" type="slidenum">
              <a:rPr lang="en-US" smtClean="0"/>
              <a:t>‹#›</a:t>
            </a:fld>
            <a:endParaRPr lang="en-US" dirty="0"/>
          </a:p>
        </p:txBody>
      </p:sp>
    </p:spTree>
    <p:extLst>
      <p:ext uri="{BB962C8B-B14F-4D97-AF65-F5344CB8AC3E}">
        <p14:creationId xmlns:p14="http://schemas.microsoft.com/office/powerpoint/2010/main" val="371950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libguides.com.edu/c.php?g=649522&amp;p=4555058" TargetMode="External"/><Relationship Id="rId2" Type="http://schemas.openxmlformats.org/officeDocument/2006/relationships/hyperlink" Target="http://www.abrahamlincolnonline.org/lincoln/speeches/gettysburg.htm" TargetMode="Externa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hyperlink" Target="http://historymatters.gmu.edu/d/535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bs.org/wgbh/americanexperience/films/eyesonthepriz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sun-primo.hosted.exlibrisgroup.com/primo-explore/fulldisplay?docid=01CALS_ALMA71381867780002901&amp;context=L&amp;vid=01CALS_UNO&amp;lang=en_US&amp;search_scope=EVERYTHING&amp;adaptor=Local%20Search%20Engine&amp;tab=everything&amp;query=any,contains,the%20diary%20of%20anne%20frank&amp;mode=Basi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kinginstitute.stanford.edu/king-papers/documents/letter-birmingham-jail" TargetMode="External"/><Relationship Id="rId2" Type="http://schemas.openxmlformats.org/officeDocument/2006/relationships/hyperlink" Target="https://www.masshist.org/digitaladams/archive/doc?id=L17740629jathird&amp;rec=sheet&amp;archive=&amp;hi=&amp;numRecs=&amp;query=&amp;queryid=&amp;start=&amp;tag=&amp;num=10&amp;bc=" TargetMode="Externa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csun-primo.hosted.exlibrisgroup.com/primo-explore/fulldisplay?docid=01CALS_ALMA71383683710002901&amp;context=L&amp;vid=01CALS_UNO&amp;lang=en_US&amp;search_scope=EVERYTHING&amp;adaptor=Local%20Search%20Engine&amp;tab=everything&amp;query=any,contains,The%20narrative%20of%20the%20life%20of%20Frederick%20Douglass&amp;offset=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csun-primo.hosted.exlibrisgroup.com/primo-explore/fulldisplay?docid=01CALS_ALMA71434382590002901&amp;context=L&amp;vid=01CALS_UNO&amp;lang=en_US&amp;search_scope=EVERYTHING&amp;adaptor=Local%20Search%20Engine&amp;tab=everything&amp;query=any,contains,On%20Walden%20Pond&amp;offset=0" TargetMode="External"/><Relationship Id="rId2" Type="http://schemas.openxmlformats.org/officeDocument/2006/relationships/hyperlink" Target="https://csun-primo.hosted.exlibrisgroup.com/primo-explore/fulldisplay?docid=01CALS_ALMA71380015080002901&amp;context=L&amp;vid=01CALS_UNO&amp;lang=en_US&amp;search_scope=EVERYTHING&amp;adaptor=Local%20Search%20Engine&amp;tab=everything&amp;query=any,contains,with%20the%20old%20breed&amp;mode=Basic" TargetMode="Externa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lewisandclarkjournals.unl.ed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8C1FD7-4F9C-4E46-ACC7-85C1D7B0158F}"/>
              </a:ext>
            </a:extLst>
          </p:cNvPr>
          <p:cNvSpPr>
            <a:spLocks noGrp="1"/>
          </p:cNvSpPr>
          <p:nvPr>
            <p:ph type="title"/>
          </p:nvPr>
        </p:nvSpPr>
        <p:spPr/>
        <p:txBody>
          <a:bodyPr/>
          <a:lstStyle/>
          <a:p>
            <a:pPr algn="ctr"/>
            <a:r>
              <a:rPr lang="en-US" dirty="0"/>
              <a:t>What is a Primary Source</a:t>
            </a:r>
          </a:p>
        </p:txBody>
      </p:sp>
      <p:sp>
        <p:nvSpPr>
          <p:cNvPr id="5" name="Content Placeholder 4">
            <a:extLst>
              <a:ext uri="{FF2B5EF4-FFF2-40B4-BE49-F238E27FC236}">
                <a16:creationId xmlns:a16="http://schemas.microsoft.com/office/drawing/2014/main" id="{63F415BA-D0EC-4E03-B8D1-4D13E4EA5B2C}"/>
              </a:ext>
            </a:extLst>
          </p:cNvPr>
          <p:cNvSpPr>
            <a:spLocks noGrp="1"/>
          </p:cNvSpPr>
          <p:nvPr>
            <p:ph idx="1"/>
          </p:nvPr>
        </p:nvSpPr>
        <p:spPr/>
        <p:txBody>
          <a:bodyPr/>
          <a:lstStyle/>
          <a:p>
            <a:r>
              <a:rPr lang="en-US" dirty="0"/>
              <a:t>A primary source is first-hand information of an event. </a:t>
            </a:r>
          </a:p>
          <a:p>
            <a:r>
              <a:rPr lang="en-US" dirty="0"/>
              <a:t>A primary source was created at the time the event occurred or soon after based on the personal experience of someone who participated in the event.</a:t>
            </a:r>
          </a:p>
        </p:txBody>
      </p:sp>
    </p:spTree>
    <p:extLst>
      <p:ext uri="{BB962C8B-B14F-4D97-AF65-F5344CB8AC3E}">
        <p14:creationId xmlns:p14="http://schemas.microsoft.com/office/powerpoint/2010/main" val="1467578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1E07-229D-4BB9-A70B-B016C3B7DCC0}"/>
              </a:ext>
            </a:extLst>
          </p:cNvPr>
          <p:cNvSpPr>
            <a:spLocks noGrp="1"/>
          </p:cNvSpPr>
          <p:nvPr>
            <p:ph type="title"/>
          </p:nvPr>
        </p:nvSpPr>
        <p:spPr/>
        <p:txBody>
          <a:bodyPr/>
          <a:lstStyle/>
          <a:p>
            <a:pPr algn="ctr"/>
            <a:r>
              <a:rPr lang="en-US" dirty="0"/>
              <a:t>Primary Sources-Speeches</a:t>
            </a:r>
          </a:p>
        </p:txBody>
      </p:sp>
      <p:sp>
        <p:nvSpPr>
          <p:cNvPr id="3" name="Content Placeholder 2">
            <a:extLst>
              <a:ext uri="{FF2B5EF4-FFF2-40B4-BE49-F238E27FC236}">
                <a16:creationId xmlns:a16="http://schemas.microsoft.com/office/drawing/2014/main" id="{81A0917D-790E-434E-AE59-A8BD676FA539}"/>
              </a:ext>
            </a:extLst>
          </p:cNvPr>
          <p:cNvSpPr>
            <a:spLocks noGrp="1"/>
          </p:cNvSpPr>
          <p:nvPr>
            <p:ph sz="half" idx="1"/>
          </p:nvPr>
        </p:nvSpPr>
        <p:spPr/>
        <p:txBody>
          <a:bodyPr>
            <a:normAutofit fontScale="92500" lnSpcReduction="10000"/>
          </a:bodyPr>
          <a:lstStyle/>
          <a:p>
            <a:r>
              <a:rPr lang="en-US" dirty="0"/>
              <a:t>The transcript, recording, or video of a public speech is the first-hand record of the event. </a:t>
            </a:r>
          </a:p>
          <a:p>
            <a:r>
              <a:rPr lang="en-US" dirty="0"/>
              <a:t>The </a:t>
            </a:r>
            <a:r>
              <a:rPr lang="en-US" dirty="0">
                <a:hlinkClick r:id="rId2"/>
              </a:rPr>
              <a:t>transcript of Lincoln’s Gettysburg address</a:t>
            </a:r>
            <a:r>
              <a:rPr lang="en-US" dirty="0"/>
              <a:t> is an example. </a:t>
            </a:r>
          </a:p>
          <a:p>
            <a:r>
              <a:rPr lang="en-US" dirty="0"/>
              <a:t>The video of Martin Luther King’s </a:t>
            </a:r>
            <a:r>
              <a:rPr lang="en-US" dirty="0">
                <a:hlinkClick r:id="rId3"/>
              </a:rPr>
              <a:t>“I Have a Dream” </a:t>
            </a:r>
            <a:r>
              <a:rPr lang="en-US" dirty="0"/>
              <a:t>speech is another example. </a:t>
            </a:r>
          </a:p>
          <a:p>
            <a:r>
              <a:rPr lang="en-US" dirty="0"/>
              <a:t>The recording of William Jennings Bryan’s </a:t>
            </a:r>
            <a:r>
              <a:rPr lang="en-US" dirty="0">
                <a:hlinkClick r:id="rId4"/>
              </a:rPr>
              <a:t>“Cross of Gold” </a:t>
            </a:r>
            <a:r>
              <a:rPr lang="en-US" dirty="0"/>
              <a:t>speech is yet another example. </a:t>
            </a:r>
          </a:p>
          <a:p>
            <a:endParaRPr lang="en-US" dirty="0"/>
          </a:p>
        </p:txBody>
      </p:sp>
      <p:pic>
        <p:nvPicPr>
          <p:cNvPr id="6" name="Content Placeholder 5" descr="Drawing of Abraham Lincoln next to the text of the Gettysburg Address. ">
            <a:extLst>
              <a:ext uri="{FF2B5EF4-FFF2-40B4-BE49-F238E27FC236}">
                <a16:creationId xmlns:a16="http://schemas.microsoft.com/office/drawing/2014/main" id="{BEFA965C-E751-4C43-9E99-0C191C4FE810}"/>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6172200" y="2903653"/>
            <a:ext cx="5181600" cy="2195281"/>
          </a:xfrm>
        </p:spPr>
      </p:pic>
    </p:spTree>
    <p:extLst>
      <p:ext uri="{BB962C8B-B14F-4D97-AF65-F5344CB8AC3E}">
        <p14:creationId xmlns:p14="http://schemas.microsoft.com/office/powerpoint/2010/main" val="274672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4ADF-09FD-4644-A152-B0C9A4E55E3E}"/>
              </a:ext>
            </a:extLst>
          </p:cNvPr>
          <p:cNvSpPr>
            <a:spLocks noGrp="1"/>
          </p:cNvSpPr>
          <p:nvPr>
            <p:ph type="title"/>
          </p:nvPr>
        </p:nvSpPr>
        <p:spPr/>
        <p:txBody>
          <a:bodyPr/>
          <a:lstStyle/>
          <a:p>
            <a:pPr algn="ctr"/>
            <a:r>
              <a:rPr lang="en-US" dirty="0"/>
              <a:t>Primary Sources-Original Documents</a:t>
            </a:r>
          </a:p>
        </p:txBody>
      </p:sp>
      <p:sp>
        <p:nvSpPr>
          <p:cNvPr id="3" name="Content Placeholder 2">
            <a:extLst>
              <a:ext uri="{FF2B5EF4-FFF2-40B4-BE49-F238E27FC236}">
                <a16:creationId xmlns:a16="http://schemas.microsoft.com/office/drawing/2014/main" id="{4E836811-F29B-4EE6-8A3A-4E5E8D3F3690}"/>
              </a:ext>
            </a:extLst>
          </p:cNvPr>
          <p:cNvSpPr>
            <a:spLocks noGrp="1"/>
          </p:cNvSpPr>
          <p:nvPr>
            <p:ph idx="1"/>
          </p:nvPr>
        </p:nvSpPr>
        <p:spPr/>
        <p:txBody>
          <a:bodyPr/>
          <a:lstStyle/>
          <a:p>
            <a:r>
              <a:rPr lang="en-US" dirty="0"/>
              <a:t>Original documents constitute one of the most important types of first-hand account. </a:t>
            </a:r>
          </a:p>
          <a:p>
            <a:r>
              <a:rPr lang="en-US" dirty="0"/>
              <a:t>Original documents include marriage licenses, diplomas, death certificates, birth certificates, driver’s license, social security cards, tax returns, census records, real estate deeds, titles to property, court documents, military records, financial records, employment records, and receipts. </a:t>
            </a:r>
          </a:p>
        </p:txBody>
      </p:sp>
    </p:spTree>
    <p:extLst>
      <p:ext uri="{BB962C8B-B14F-4D97-AF65-F5344CB8AC3E}">
        <p14:creationId xmlns:p14="http://schemas.microsoft.com/office/powerpoint/2010/main" val="1364610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A587-9E90-4CA9-90F7-EAE7799212CF}"/>
              </a:ext>
            </a:extLst>
          </p:cNvPr>
          <p:cNvSpPr>
            <a:spLocks noGrp="1"/>
          </p:cNvSpPr>
          <p:nvPr>
            <p:ph type="title"/>
          </p:nvPr>
        </p:nvSpPr>
        <p:spPr/>
        <p:txBody>
          <a:bodyPr/>
          <a:lstStyle/>
          <a:p>
            <a:pPr algn="ctr"/>
            <a:r>
              <a:rPr lang="en-US" dirty="0"/>
              <a:t>Primary Sources-Physical Objects</a:t>
            </a:r>
          </a:p>
        </p:txBody>
      </p:sp>
      <p:sp>
        <p:nvSpPr>
          <p:cNvPr id="3" name="Content Placeholder 2">
            <a:extLst>
              <a:ext uri="{FF2B5EF4-FFF2-40B4-BE49-F238E27FC236}">
                <a16:creationId xmlns:a16="http://schemas.microsoft.com/office/drawing/2014/main" id="{A24215EA-DC65-4AA5-9F97-FF33AF79A709}"/>
              </a:ext>
            </a:extLst>
          </p:cNvPr>
          <p:cNvSpPr>
            <a:spLocks noGrp="1"/>
          </p:cNvSpPr>
          <p:nvPr>
            <p:ph idx="1"/>
          </p:nvPr>
        </p:nvSpPr>
        <p:spPr/>
        <p:txBody>
          <a:bodyPr/>
          <a:lstStyle/>
          <a:p>
            <a:r>
              <a:rPr lang="en-US" dirty="0"/>
              <a:t>Photographs</a:t>
            </a:r>
          </a:p>
          <a:p>
            <a:r>
              <a:rPr lang="en-US" dirty="0"/>
              <a:t>Sculptures</a:t>
            </a:r>
          </a:p>
          <a:p>
            <a:r>
              <a:rPr lang="en-US" dirty="0"/>
              <a:t>Paintings</a:t>
            </a:r>
          </a:p>
          <a:p>
            <a:r>
              <a:rPr lang="en-US" dirty="0"/>
              <a:t>Novels</a:t>
            </a:r>
          </a:p>
          <a:p>
            <a:r>
              <a:rPr lang="en-US" dirty="0"/>
              <a:t>Films</a:t>
            </a:r>
          </a:p>
          <a:p>
            <a:r>
              <a:rPr lang="en-US" dirty="0"/>
              <a:t>Recordings</a:t>
            </a:r>
          </a:p>
          <a:p>
            <a:r>
              <a:rPr lang="en-US" dirty="0"/>
              <a:t>All of these provide first-hand evidence. </a:t>
            </a:r>
          </a:p>
        </p:txBody>
      </p:sp>
    </p:spTree>
    <p:extLst>
      <p:ext uri="{BB962C8B-B14F-4D97-AF65-F5344CB8AC3E}">
        <p14:creationId xmlns:p14="http://schemas.microsoft.com/office/powerpoint/2010/main" val="28437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E6B6-5F64-4C1E-9EE9-C2A1D6766D73}"/>
              </a:ext>
            </a:extLst>
          </p:cNvPr>
          <p:cNvSpPr>
            <a:spLocks noGrp="1"/>
          </p:cNvSpPr>
          <p:nvPr>
            <p:ph type="title"/>
          </p:nvPr>
        </p:nvSpPr>
        <p:spPr/>
        <p:txBody>
          <a:bodyPr/>
          <a:lstStyle/>
          <a:p>
            <a:pPr algn="ctr"/>
            <a:r>
              <a:rPr lang="en-US" dirty="0"/>
              <a:t>Secondary Sources-Textbooks</a:t>
            </a:r>
          </a:p>
        </p:txBody>
      </p:sp>
      <p:sp>
        <p:nvSpPr>
          <p:cNvPr id="3" name="Content Placeholder 2">
            <a:extLst>
              <a:ext uri="{FF2B5EF4-FFF2-40B4-BE49-F238E27FC236}">
                <a16:creationId xmlns:a16="http://schemas.microsoft.com/office/drawing/2014/main" id="{F64DA7E0-01CB-4E38-8045-44D5F0A0A0DF}"/>
              </a:ext>
            </a:extLst>
          </p:cNvPr>
          <p:cNvSpPr>
            <a:spLocks noGrp="1"/>
          </p:cNvSpPr>
          <p:nvPr>
            <p:ph idx="1"/>
          </p:nvPr>
        </p:nvSpPr>
        <p:spPr/>
        <p:txBody>
          <a:bodyPr/>
          <a:lstStyle/>
          <a:p>
            <a:r>
              <a:rPr lang="en-US" dirty="0"/>
              <a:t>A group of individuals wrote a textbook long after the events analyzed in that book took place. </a:t>
            </a:r>
          </a:p>
          <a:p>
            <a:r>
              <a:rPr lang="en-US" dirty="0"/>
              <a:t>The textbook may and should contain primary source material in them, but analysis of primary documents constitutes the majority of the material in textbooks. </a:t>
            </a:r>
          </a:p>
        </p:txBody>
      </p:sp>
    </p:spTree>
    <p:extLst>
      <p:ext uri="{BB962C8B-B14F-4D97-AF65-F5344CB8AC3E}">
        <p14:creationId xmlns:p14="http://schemas.microsoft.com/office/powerpoint/2010/main" val="4178416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00B5A-7364-4756-8F43-E8B111C78C59}"/>
              </a:ext>
            </a:extLst>
          </p:cNvPr>
          <p:cNvSpPr>
            <a:spLocks noGrp="1"/>
          </p:cNvSpPr>
          <p:nvPr>
            <p:ph type="title"/>
          </p:nvPr>
        </p:nvSpPr>
        <p:spPr/>
        <p:txBody>
          <a:bodyPr/>
          <a:lstStyle/>
          <a:p>
            <a:pPr algn="ctr"/>
            <a:r>
              <a:rPr lang="en-US" dirty="0"/>
              <a:t>Secondary Sources-Documentary Films</a:t>
            </a:r>
          </a:p>
        </p:txBody>
      </p:sp>
      <p:sp>
        <p:nvSpPr>
          <p:cNvPr id="3" name="Content Placeholder 2">
            <a:extLst>
              <a:ext uri="{FF2B5EF4-FFF2-40B4-BE49-F238E27FC236}">
                <a16:creationId xmlns:a16="http://schemas.microsoft.com/office/drawing/2014/main" id="{DAB21E96-4D67-4413-A090-B6B30817A66A}"/>
              </a:ext>
            </a:extLst>
          </p:cNvPr>
          <p:cNvSpPr>
            <a:spLocks noGrp="1"/>
          </p:cNvSpPr>
          <p:nvPr>
            <p:ph idx="1"/>
          </p:nvPr>
        </p:nvSpPr>
        <p:spPr/>
        <p:txBody>
          <a:bodyPr/>
          <a:lstStyle/>
          <a:p>
            <a:r>
              <a:rPr lang="en-US" dirty="0"/>
              <a:t>Documentary films made after the event it examines is a secondary source. </a:t>
            </a:r>
          </a:p>
          <a:p>
            <a:r>
              <a:rPr lang="en-US" dirty="0"/>
              <a:t>The documentary film series </a:t>
            </a:r>
            <a:r>
              <a:rPr lang="en-US" dirty="0">
                <a:hlinkClick r:id="rId2"/>
              </a:rPr>
              <a:t>“Eyes on the Prize”</a:t>
            </a:r>
            <a:r>
              <a:rPr lang="en-US" dirty="0"/>
              <a:t> examining the American civil rights movement is a secondary source. </a:t>
            </a:r>
          </a:p>
          <a:p>
            <a:r>
              <a:rPr lang="en-US" dirty="0"/>
              <a:t>Documentary films contain and examine primary sources such as original film footage of actual events but represent a secondary source. </a:t>
            </a:r>
          </a:p>
          <a:p>
            <a:endParaRPr lang="en-US" dirty="0"/>
          </a:p>
        </p:txBody>
      </p:sp>
    </p:spTree>
    <p:extLst>
      <p:ext uri="{BB962C8B-B14F-4D97-AF65-F5344CB8AC3E}">
        <p14:creationId xmlns:p14="http://schemas.microsoft.com/office/powerpoint/2010/main" val="403536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A551-B8B8-478B-BFA4-D510029464DF}"/>
              </a:ext>
            </a:extLst>
          </p:cNvPr>
          <p:cNvSpPr>
            <a:spLocks noGrp="1"/>
          </p:cNvSpPr>
          <p:nvPr>
            <p:ph type="title"/>
          </p:nvPr>
        </p:nvSpPr>
        <p:spPr/>
        <p:txBody>
          <a:bodyPr/>
          <a:lstStyle/>
          <a:p>
            <a:pPr algn="ctr"/>
            <a:r>
              <a:rPr lang="en-US" dirty="0"/>
              <a:t>Secondary Sources-Magazine and Journal Articles</a:t>
            </a:r>
          </a:p>
        </p:txBody>
      </p:sp>
      <p:sp>
        <p:nvSpPr>
          <p:cNvPr id="3" name="Content Placeholder 2">
            <a:extLst>
              <a:ext uri="{FF2B5EF4-FFF2-40B4-BE49-F238E27FC236}">
                <a16:creationId xmlns:a16="http://schemas.microsoft.com/office/drawing/2014/main" id="{525385CB-D6DA-4C8B-9DF3-B5F820660B11}"/>
              </a:ext>
            </a:extLst>
          </p:cNvPr>
          <p:cNvSpPr>
            <a:spLocks noGrp="1"/>
          </p:cNvSpPr>
          <p:nvPr>
            <p:ph idx="1"/>
          </p:nvPr>
        </p:nvSpPr>
        <p:spPr/>
        <p:txBody>
          <a:bodyPr/>
          <a:lstStyle/>
          <a:p>
            <a:r>
              <a:rPr lang="en-US" dirty="0"/>
              <a:t>Magazine articles examining events in the past represent a secondary source. </a:t>
            </a:r>
          </a:p>
          <a:p>
            <a:r>
              <a:rPr lang="en-US" dirty="0"/>
              <a:t>Scholarly articles in peer reviewed publications examining events in the past represent a secondary source. </a:t>
            </a:r>
          </a:p>
        </p:txBody>
      </p:sp>
    </p:spTree>
    <p:extLst>
      <p:ext uri="{BB962C8B-B14F-4D97-AF65-F5344CB8AC3E}">
        <p14:creationId xmlns:p14="http://schemas.microsoft.com/office/powerpoint/2010/main" val="321310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D51E-CD73-4D24-B616-5A0AF708D80F}"/>
              </a:ext>
            </a:extLst>
          </p:cNvPr>
          <p:cNvSpPr>
            <a:spLocks noGrp="1"/>
          </p:cNvSpPr>
          <p:nvPr>
            <p:ph type="title"/>
          </p:nvPr>
        </p:nvSpPr>
        <p:spPr/>
        <p:txBody>
          <a:bodyPr/>
          <a:lstStyle/>
          <a:p>
            <a:pPr algn="ctr"/>
            <a:r>
              <a:rPr lang="en-US" dirty="0"/>
              <a:t>Secondary Sources-Wikipedia</a:t>
            </a:r>
          </a:p>
        </p:txBody>
      </p:sp>
      <p:sp>
        <p:nvSpPr>
          <p:cNvPr id="3" name="Content Placeholder 2">
            <a:extLst>
              <a:ext uri="{FF2B5EF4-FFF2-40B4-BE49-F238E27FC236}">
                <a16:creationId xmlns:a16="http://schemas.microsoft.com/office/drawing/2014/main" id="{8540CB5D-062D-4B6D-A154-EEB05153905F}"/>
              </a:ext>
            </a:extLst>
          </p:cNvPr>
          <p:cNvSpPr>
            <a:spLocks noGrp="1"/>
          </p:cNvSpPr>
          <p:nvPr>
            <p:ph idx="1"/>
          </p:nvPr>
        </p:nvSpPr>
        <p:spPr/>
        <p:txBody>
          <a:bodyPr/>
          <a:lstStyle/>
          <a:p>
            <a:r>
              <a:rPr lang="en-US" dirty="0"/>
              <a:t>A Wikipedia article is a secondary source.</a:t>
            </a:r>
          </a:p>
          <a:p>
            <a:r>
              <a:rPr lang="en-US" dirty="0"/>
              <a:t>Wikipedia crowdsources information created after the subject of its articles took place. </a:t>
            </a:r>
          </a:p>
        </p:txBody>
      </p:sp>
    </p:spTree>
    <p:extLst>
      <p:ext uri="{BB962C8B-B14F-4D97-AF65-F5344CB8AC3E}">
        <p14:creationId xmlns:p14="http://schemas.microsoft.com/office/powerpoint/2010/main" val="2478566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AA23-D900-4528-8D55-8FB03A29E8D6}"/>
              </a:ext>
            </a:extLst>
          </p:cNvPr>
          <p:cNvSpPr>
            <a:spLocks noGrp="1"/>
          </p:cNvSpPr>
          <p:nvPr>
            <p:ph type="title"/>
          </p:nvPr>
        </p:nvSpPr>
        <p:spPr/>
        <p:txBody>
          <a:bodyPr/>
          <a:lstStyle/>
          <a:p>
            <a:pPr algn="ctr"/>
            <a:r>
              <a:rPr lang="en-US" dirty="0"/>
              <a:t>Secondary Sources-History Books</a:t>
            </a:r>
          </a:p>
        </p:txBody>
      </p:sp>
      <p:sp>
        <p:nvSpPr>
          <p:cNvPr id="3" name="Content Placeholder 2">
            <a:extLst>
              <a:ext uri="{FF2B5EF4-FFF2-40B4-BE49-F238E27FC236}">
                <a16:creationId xmlns:a16="http://schemas.microsoft.com/office/drawing/2014/main" id="{8F7F39B8-16A9-43A7-A4B5-04740EB0BCC9}"/>
              </a:ext>
            </a:extLst>
          </p:cNvPr>
          <p:cNvSpPr>
            <a:spLocks noGrp="1"/>
          </p:cNvSpPr>
          <p:nvPr>
            <p:ph idx="1"/>
          </p:nvPr>
        </p:nvSpPr>
        <p:spPr/>
        <p:txBody>
          <a:bodyPr/>
          <a:lstStyle/>
          <a:p>
            <a:r>
              <a:rPr lang="en-US" dirty="0"/>
              <a:t>A history book is written after the fact and analyzes a collection of primary sources relevant to the subject of the book. </a:t>
            </a:r>
          </a:p>
        </p:txBody>
      </p:sp>
    </p:spTree>
    <p:extLst>
      <p:ext uri="{BB962C8B-B14F-4D97-AF65-F5344CB8AC3E}">
        <p14:creationId xmlns:p14="http://schemas.microsoft.com/office/powerpoint/2010/main" val="366665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5D5E-6DC2-47C5-861F-C45B174E4FDE}"/>
              </a:ext>
            </a:extLst>
          </p:cNvPr>
          <p:cNvSpPr>
            <a:spLocks noGrp="1"/>
          </p:cNvSpPr>
          <p:nvPr>
            <p:ph type="title"/>
          </p:nvPr>
        </p:nvSpPr>
        <p:spPr/>
        <p:txBody>
          <a:bodyPr/>
          <a:lstStyle/>
          <a:p>
            <a:pPr algn="ctr"/>
            <a:r>
              <a:rPr lang="en-US" dirty="0"/>
              <a:t>Secondary Sources-Biographies</a:t>
            </a:r>
          </a:p>
        </p:txBody>
      </p:sp>
      <p:sp>
        <p:nvSpPr>
          <p:cNvPr id="3" name="Content Placeholder 2">
            <a:extLst>
              <a:ext uri="{FF2B5EF4-FFF2-40B4-BE49-F238E27FC236}">
                <a16:creationId xmlns:a16="http://schemas.microsoft.com/office/drawing/2014/main" id="{9FE793E1-A065-458C-924A-12EBBFADDD5B}"/>
              </a:ext>
            </a:extLst>
          </p:cNvPr>
          <p:cNvSpPr>
            <a:spLocks noGrp="1"/>
          </p:cNvSpPr>
          <p:nvPr>
            <p:ph idx="1"/>
          </p:nvPr>
        </p:nvSpPr>
        <p:spPr/>
        <p:txBody>
          <a:bodyPr/>
          <a:lstStyle/>
          <a:p>
            <a:r>
              <a:rPr lang="en-US" dirty="0"/>
              <a:t>A biography is an account of someone's life written by someone else and represents an analysis of an individual’s life usually written after the death of the subject and is not a first-hand account like an autobiography.</a:t>
            </a:r>
          </a:p>
        </p:txBody>
      </p:sp>
    </p:spTree>
    <p:extLst>
      <p:ext uri="{BB962C8B-B14F-4D97-AF65-F5344CB8AC3E}">
        <p14:creationId xmlns:p14="http://schemas.microsoft.com/office/powerpoint/2010/main" val="305207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4A49-62EA-4396-A447-9F6BF949138B}"/>
              </a:ext>
            </a:extLst>
          </p:cNvPr>
          <p:cNvSpPr>
            <a:spLocks noGrp="1"/>
          </p:cNvSpPr>
          <p:nvPr>
            <p:ph type="title"/>
          </p:nvPr>
        </p:nvSpPr>
        <p:spPr/>
        <p:txBody>
          <a:bodyPr/>
          <a:lstStyle/>
          <a:p>
            <a:pPr algn="ctr"/>
            <a:r>
              <a:rPr lang="en-US" dirty="0"/>
              <a:t>What is a Secondary Source</a:t>
            </a:r>
          </a:p>
        </p:txBody>
      </p:sp>
      <p:sp>
        <p:nvSpPr>
          <p:cNvPr id="3" name="Content Placeholder 2">
            <a:extLst>
              <a:ext uri="{FF2B5EF4-FFF2-40B4-BE49-F238E27FC236}">
                <a16:creationId xmlns:a16="http://schemas.microsoft.com/office/drawing/2014/main" id="{A528E470-87B9-4C3D-80BB-1BCC8AC608C5}"/>
              </a:ext>
            </a:extLst>
          </p:cNvPr>
          <p:cNvSpPr>
            <a:spLocks noGrp="1"/>
          </p:cNvSpPr>
          <p:nvPr>
            <p:ph idx="1"/>
          </p:nvPr>
        </p:nvSpPr>
        <p:spPr/>
        <p:txBody>
          <a:bodyPr/>
          <a:lstStyle/>
          <a:p>
            <a:r>
              <a:rPr lang="en-US" dirty="0"/>
              <a:t>A secondary source interprets or analyzes primary sources. </a:t>
            </a:r>
          </a:p>
          <a:p>
            <a:r>
              <a:rPr lang="en-US" dirty="0"/>
              <a:t>Someone who did not witness the original event creates a secondary source.</a:t>
            </a:r>
          </a:p>
          <a:p>
            <a:r>
              <a:rPr lang="en-US" dirty="0"/>
              <a:t>Secondary sources get written after the original event occurred. </a:t>
            </a:r>
          </a:p>
        </p:txBody>
      </p:sp>
    </p:spTree>
    <p:extLst>
      <p:ext uri="{BB962C8B-B14F-4D97-AF65-F5344CB8AC3E}">
        <p14:creationId xmlns:p14="http://schemas.microsoft.com/office/powerpoint/2010/main" val="197067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3AC71-5424-4A4F-8D37-79EBDA6F92C7}"/>
              </a:ext>
            </a:extLst>
          </p:cNvPr>
          <p:cNvSpPr>
            <a:spLocks noGrp="1"/>
          </p:cNvSpPr>
          <p:nvPr>
            <p:ph type="title"/>
          </p:nvPr>
        </p:nvSpPr>
        <p:spPr/>
        <p:txBody>
          <a:bodyPr/>
          <a:lstStyle/>
          <a:p>
            <a:pPr algn="ctr"/>
            <a:r>
              <a:rPr lang="en-US" dirty="0"/>
              <a:t>No Tertiary Category for this Discussion</a:t>
            </a:r>
          </a:p>
        </p:txBody>
      </p:sp>
      <p:sp>
        <p:nvSpPr>
          <p:cNvPr id="3" name="Content Placeholder 2">
            <a:extLst>
              <a:ext uri="{FF2B5EF4-FFF2-40B4-BE49-F238E27FC236}">
                <a16:creationId xmlns:a16="http://schemas.microsoft.com/office/drawing/2014/main" id="{F1D43A5E-D75D-4E72-8772-666BE346B60B}"/>
              </a:ext>
            </a:extLst>
          </p:cNvPr>
          <p:cNvSpPr>
            <a:spLocks noGrp="1"/>
          </p:cNvSpPr>
          <p:nvPr>
            <p:ph idx="1"/>
          </p:nvPr>
        </p:nvSpPr>
        <p:spPr/>
        <p:txBody>
          <a:bodyPr/>
          <a:lstStyle/>
          <a:p>
            <a:r>
              <a:rPr lang="en-US" dirty="0"/>
              <a:t>For the purposes of this introductory PowerPoint we will  treat all tertiary sources as secondary sources. </a:t>
            </a:r>
          </a:p>
        </p:txBody>
      </p:sp>
    </p:spTree>
    <p:extLst>
      <p:ext uri="{BB962C8B-B14F-4D97-AF65-F5344CB8AC3E}">
        <p14:creationId xmlns:p14="http://schemas.microsoft.com/office/powerpoint/2010/main" val="180151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078C6-61A1-4F9D-9B4B-4F03234C210B}"/>
              </a:ext>
            </a:extLst>
          </p:cNvPr>
          <p:cNvSpPr>
            <a:spLocks noGrp="1"/>
          </p:cNvSpPr>
          <p:nvPr>
            <p:ph type="title"/>
          </p:nvPr>
        </p:nvSpPr>
        <p:spPr/>
        <p:txBody>
          <a:bodyPr/>
          <a:lstStyle/>
          <a:p>
            <a:pPr algn="ctr"/>
            <a:r>
              <a:rPr lang="en-US" dirty="0"/>
              <a:t>Primary Sources-Diaries</a:t>
            </a:r>
          </a:p>
        </p:txBody>
      </p:sp>
      <p:sp>
        <p:nvSpPr>
          <p:cNvPr id="3" name="Content Placeholder 2">
            <a:extLst>
              <a:ext uri="{FF2B5EF4-FFF2-40B4-BE49-F238E27FC236}">
                <a16:creationId xmlns:a16="http://schemas.microsoft.com/office/drawing/2014/main" id="{159B9097-5504-44C1-B3FC-6EBA395C720E}"/>
              </a:ext>
            </a:extLst>
          </p:cNvPr>
          <p:cNvSpPr>
            <a:spLocks noGrp="1"/>
          </p:cNvSpPr>
          <p:nvPr>
            <p:ph sz="half" idx="1"/>
          </p:nvPr>
        </p:nvSpPr>
        <p:spPr/>
        <p:txBody>
          <a:bodyPr>
            <a:normAutofit lnSpcReduction="10000"/>
          </a:bodyPr>
          <a:lstStyle/>
          <a:p>
            <a:r>
              <a:rPr lang="en-US" dirty="0"/>
              <a:t>Diaries represent first-hand accounts of events. </a:t>
            </a:r>
          </a:p>
          <a:p>
            <a:r>
              <a:rPr lang="en-US" dirty="0"/>
              <a:t>They contain the personal perspectives of the author of events they experienced. </a:t>
            </a:r>
          </a:p>
          <a:p>
            <a:r>
              <a:rPr lang="en-US" dirty="0"/>
              <a:t>They can contain second-hand knowledge. </a:t>
            </a:r>
          </a:p>
          <a:p>
            <a:r>
              <a:rPr lang="en-US" dirty="0">
                <a:hlinkClick r:id="rId2"/>
              </a:rPr>
              <a:t>The Diary of a Young Girl</a:t>
            </a:r>
            <a:r>
              <a:rPr lang="en-US" dirty="0"/>
              <a:t> by Anne Frank is probably the most important diary of the twentieth century. </a:t>
            </a:r>
          </a:p>
          <a:p>
            <a:endParaRPr lang="en-US" dirty="0"/>
          </a:p>
        </p:txBody>
      </p:sp>
      <p:pic>
        <p:nvPicPr>
          <p:cNvPr id="6" name="Content Placeholder 5" descr="Photograph of pages of Anne Frank's diary.">
            <a:extLst>
              <a:ext uri="{FF2B5EF4-FFF2-40B4-BE49-F238E27FC236}">
                <a16:creationId xmlns:a16="http://schemas.microsoft.com/office/drawing/2014/main" id="{48C8582B-CEF5-4255-9417-5B5789AB989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450636"/>
            <a:ext cx="5181600" cy="3101315"/>
          </a:xfrm>
        </p:spPr>
      </p:pic>
    </p:spTree>
    <p:extLst>
      <p:ext uri="{BB962C8B-B14F-4D97-AF65-F5344CB8AC3E}">
        <p14:creationId xmlns:p14="http://schemas.microsoft.com/office/powerpoint/2010/main" val="73860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95F1-DCC5-4F36-A5E4-A7B376FADB25}"/>
              </a:ext>
            </a:extLst>
          </p:cNvPr>
          <p:cNvSpPr>
            <a:spLocks noGrp="1"/>
          </p:cNvSpPr>
          <p:nvPr>
            <p:ph type="title"/>
          </p:nvPr>
        </p:nvSpPr>
        <p:spPr/>
        <p:txBody>
          <a:bodyPr/>
          <a:lstStyle/>
          <a:p>
            <a:pPr algn="ctr"/>
            <a:r>
              <a:rPr lang="en-US" dirty="0"/>
              <a:t>Primary Sources-Letters</a:t>
            </a:r>
          </a:p>
        </p:txBody>
      </p:sp>
      <p:sp>
        <p:nvSpPr>
          <p:cNvPr id="3" name="Content Placeholder 2">
            <a:extLst>
              <a:ext uri="{FF2B5EF4-FFF2-40B4-BE49-F238E27FC236}">
                <a16:creationId xmlns:a16="http://schemas.microsoft.com/office/drawing/2014/main" id="{41D439CB-182C-4A9F-B322-918D73CAFA89}"/>
              </a:ext>
            </a:extLst>
          </p:cNvPr>
          <p:cNvSpPr>
            <a:spLocks noGrp="1"/>
          </p:cNvSpPr>
          <p:nvPr>
            <p:ph sz="half" idx="1"/>
          </p:nvPr>
        </p:nvSpPr>
        <p:spPr/>
        <p:txBody>
          <a:bodyPr>
            <a:normAutofit fontScale="85000" lnSpcReduction="20000"/>
          </a:bodyPr>
          <a:lstStyle/>
          <a:p>
            <a:r>
              <a:rPr lang="en-US" dirty="0"/>
              <a:t>Collections of letters and individual letters represent a primary source because they contain first-hand evidence. </a:t>
            </a:r>
          </a:p>
          <a:p>
            <a:r>
              <a:rPr lang="en-US" dirty="0"/>
              <a:t>Some letters represent private correspondence and other authors pen letters meant for society-wide publication. </a:t>
            </a:r>
          </a:p>
          <a:p>
            <a:r>
              <a:rPr lang="en-US" dirty="0"/>
              <a:t>The </a:t>
            </a:r>
            <a:r>
              <a:rPr lang="en-US" dirty="0">
                <a:hlinkClick r:id="rId2"/>
              </a:rPr>
              <a:t>correspondence of Abigail and John Adams</a:t>
            </a:r>
            <a:r>
              <a:rPr lang="en-US" dirty="0"/>
              <a:t> represent a valuable collection of letters. </a:t>
            </a:r>
          </a:p>
          <a:p>
            <a:r>
              <a:rPr lang="en-US" dirty="0"/>
              <a:t>Martin Luther King’s </a:t>
            </a:r>
            <a:r>
              <a:rPr lang="en-US" dirty="0">
                <a:hlinkClick r:id="rId3"/>
              </a:rPr>
              <a:t>Letter from a Birmingham Jail </a:t>
            </a:r>
            <a:r>
              <a:rPr lang="en-US" dirty="0"/>
              <a:t>is one of America’s most important public letters. </a:t>
            </a:r>
          </a:p>
          <a:p>
            <a:endParaRPr lang="en-US" dirty="0"/>
          </a:p>
        </p:txBody>
      </p:sp>
      <p:pic>
        <p:nvPicPr>
          <p:cNvPr id="6" name="Content Placeholder 5" descr="Text of Martin Luther King's Letter From a Birmingham Jail">
            <a:extLst>
              <a:ext uri="{FF2B5EF4-FFF2-40B4-BE49-F238E27FC236}">
                <a16:creationId xmlns:a16="http://schemas.microsoft.com/office/drawing/2014/main" id="{7374E276-4ADF-4570-B20E-FE5BCA929B19}"/>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845642" y="1825625"/>
            <a:ext cx="3834716" cy="4351338"/>
          </a:xfrm>
        </p:spPr>
      </p:pic>
    </p:spTree>
    <p:extLst>
      <p:ext uri="{BB962C8B-B14F-4D97-AF65-F5344CB8AC3E}">
        <p14:creationId xmlns:p14="http://schemas.microsoft.com/office/powerpoint/2010/main" val="284011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949E-3E95-40A4-B984-5E7EABE97942}"/>
              </a:ext>
            </a:extLst>
          </p:cNvPr>
          <p:cNvSpPr>
            <a:spLocks noGrp="1"/>
          </p:cNvSpPr>
          <p:nvPr>
            <p:ph type="title"/>
          </p:nvPr>
        </p:nvSpPr>
        <p:spPr/>
        <p:txBody>
          <a:bodyPr/>
          <a:lstStyle/>
          <a:p>
            <a:pPr algn="ctr"/>
            <a:r>
              <a:rPr lang="en-US" dirty="0"/>
              <a:t>Primary Sources-Autobiographies</a:t>
            </a:r>
          </a:p>
        </p:txBody>
      </p:sp>
      <p:sp>
        <p:nvSpPr>
          <p:cNvPr id="4" name="Content Placeholder 3">
            <a:extLst>
              <a:ext uri="{FF2B5EF4-FFF2-40B4-BE49-F238E27FC236}">
                <a16:creationId xmlns:a16="http://schemas.microsoft.com/office/drawing/2014/main" id="{A4BDBBE5-086A-49B0-A45A-46CDDDE49297}"/>
              </a:ext>
            </a:extLst>
          </p:cNvPr>
          <p:cNvSpPr>
            <a:spLocks noGrp="1"/>
          </p:cNvSpPr>
          <p:nvPr>
            <p:ph sz="half" idx="1"/>
          </p:nvPr>
        </p:nvSpPr>
        <p:spPr/>
        <p:txBody>
          <a:bodyPr>
            <a:normAutofit fontScale="92500"/>
          </a:bodyPr>
          <a:lstStyle/>
          <a:p>
            <a:r>
              <a:rPr lang="en-US" dirty="0"/>
              <a:t>An individual writes an autobiography based on the first-hand knowledge of events experienced during their lifetime. </a:t>
            </a:r>
          </a:p>
          <a:p>
            <a:r>
              <a:rPr lang="en-US" dirty="0"/>
              <a:t>In the narrative of his life Frederick Douglass shares his experiences as a slave in the antebellum South. </a:t>
            </a:r>
          </a:p>
          <a:p>
            <a:r>
              <a:rPr lang="en-US" dirty="0">
                <a:hlinkClick r:id="rId2"/>
              </a:rPr>
              <a:t>The Narrative of the Life of Frederick Douglass</a:t>
            </a:r>
            <a:r>
              <a:rPr lang="en-US" dirty="0"/>
              <a:t> is one of the most important primary sources of American slavery. </a:t>
            </a:r>
          </a:p>
          <a:p>
            <a:endParaRPr lang="en-US" dirty="0"/>
          </a:p>
        </p:txBody>
      </p:sp>
      <p:pic>
        <p:nvPicPr>
          <p:cNvPr id="7" name="Content Placeholder 6" descr="Photograph of Frederick Douglass">
            <a:extLst>
              <a:ext uri="{FF2B5EF4-FFF2-40B4-BE49-F238E27FC236}">
                <a16:creationId xmlns:a16="http://schemas.microsoft.com/office/drawing/2014/main" id="{1EB40E33-B918-4C44-B336-18787EEDDBA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274094"/>
            <a:ext cx="5181600" cy="3454400"/>
          </a:xfrm>
        </p:spPr>
      </p:pic>
    </p:spTree>
    <p:extLst>
      <p:ext uri="{BB962C8B-B14F-4D97-AF65-F5344CB8AC3E}">
        <p14:creationId xmlns:p14="http://schemas.microsoft.com/office/powerpoint/2010/main" val="85463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66FC-867E-4804-ABC9-A1CDFBD923B8}"/>
              </a:ext>
            </a:extLst>
          </p:cNvPr>
          <p:cNvSpPr>
            <a:spLocks noGrp="1"/>
          </p:cNvSpPr>
          <p:nvPr>
            <p:ph type="title"/>
          </p:nvPr>
        </p:nvSpPr>
        <p:spPr/>
        <p:txBody>
          <a:bodyPr/>
          <a:lstStyle/>
          <a:p>
            <a:pPr algn="ctr"/>
            <a:r>
              <a:rPr lang="en-US" dirty="0"/>
              <a:t>Primary Sources-Memoirs</a:t>
            </a:r>
          </a:p>
        </p:txBody>
      </p:sp>
      <p:sp>
        <p:nvSpPr>
          <p:cNvPr id="3" name="Content Placeholder 2">
            <a:extLst>
              <a:ext uri="{FF2B5EF4-FFF2-40B4-BE49-F238E27FC236}">
                <a16:creationId xmlns:a16="http://schemas.microsoft.com/office/drawing/2014/main" id="{44F211A8-EB12-4E4E-A9BF-F1E4DB784CBB}"/>
              </a:ext>
            </a:extLst>
          </p:cNvPr>
          <p:cNvSpPr>
            <a:spLocks noGrp="1"/>
          </p:cNvSpPr>
          <p:nvPr>
            <p:ph sz="half" idx="1"/>
          </p:nvPr>
        </p:nvSpPr>
        <p:spPr/>
        <p:txBody>
          <a:bodyPr>
            <a:normAutofit lnSpcReduction="10000"/>
          </a:bodyPr>
          <a:lstStyle/>
          <a:p>
            <a:r>
              <a:rPr lang="en-US" dirty="0"/>
              <a:t>An individual writing a memoir of a particular period or experience in their lives provides first-hand evidence. </a:t>
            </a:r>
          </a:p>
          <a:p>
            <a:r>
              <a:rPr lang="en-US" dirty="0">
                <a:hlinkClick r:id="rId2"/>
              </a:rPr>
              <a:t>With the Old Breed</a:t>
            </a:r>
            <a:r>
              <a:rPr lang="en-US" dirty="0"/>
              <a:t> by Eugene Sledge is a famous memoir of fighting in the Pacific Theater during World War II. </a:t>
            </a:r>
          </a:p>
          <a:p>
            <a:r>
              <a:rPr lang="en-US" dirty="0">
                <a:hlinkClick r:id="rId3"/>
              </a:rPr>
              <a:t>On Walden Pond</a:t>
            </a:r>
            <a:r>
              <a:rPr lang="en-US" dirty="0"/>
              <a:t> by Henry David Thoreau is a famous memoir of civil disobedience. </a:t>
            </a:r>
          </a:p>
          <a:p>
            <a:endParaRPr lang="en-US" dirty="0"/>
          </a:p>
        </p:txBody>
      </p:sp>
      <p:pic>
        <p:nvPicPr>
          <p:cNvPr id="6" name="Content Placeholder 5" descr="Photograph of Henry David Thoreau">
            <a:extLst>
              <a:ext uri="{FF2B5EF4-FFF2-40B4-BE49-F238E27FC236}">
                <a16:creationId xmlns:a16="http://schemas.microsoft.com/office/drawing/2014/main" id="{86CD83D1-BB98-465A-A0BB-5BCAE4F68BB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224853" y="1825625"/>
            <a:ext cx="3076294" cy="4351338"/>
          </a:xfrm>
        </p:spPr>
      </p:pic>
    </p:spTree>
    <p:extLst>
      <p:ext uri="{BB962C8B-B14F-4D97-AF65-F5344CB8AC3E}">
        <p14:creationId xmlns:p14="http://schemas.microsoft.com/office/powerpoint/2010/main" val="2918059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7AA6D-ADDC-463C-8677-CF22AD24D60B}"/>
              </a:ext>
            </a:extLst>
          </p:cNvPr>
          <p:cNvSpPr>
            <a:spLocks noGrp="1"/>
          </p:cNvSpPr>
          <p:nvPr>
            <p:ph type="title"/>
          </p:nvPr>
        </p:nvSpPr>
        <p:spPr/>
        <p:txBody>
          <a:bodyPr/>
          <a:lstStyle/>
          <a:p>
            <a:pPr algn="ctr"/>
            <a:r>
              <a:rPr lang="en-US" dirty="0"/>
              <a:t>Primary Sources-Journals</a:t>
            </a:r>
          </a:p>
        </p:txBody>
      </p:sp>
      <p:sp>
        <p:nvSpPr>
          <p:cNvPr id="3" name="Content Placeholder 2">
            <a:extLst>
              <a:ext uri="{FF2B5EF4-FFF2-40B4-BE49-F238E27FC236}">
                <a16:creationId xmlns:a16="http://schemas.microsoft.com/office/drawing/2014/main" id="{B33209DA-CBAB-4AC9-A9B4-8784164C0A59}"/>
              </a:ext>
            </a:extLst>
          </p:cNvPr>
          <p:cNvSpPr>
            <a:spLocks noGrp="1"/>
          </p:cNvSpPr>
          <p:nvPr>
            <p:ph idx="1"/>
          </p:nvPr>
        </p:nvSpPr>
        <p:spPr/>
        <p:txBody>
          <a:bodyPr/>
          <a:lstStyle/>
          <a:p>
            <a:r>
              <a:rPr lang="en-US" dirty="0"/>
              <a:t>Journals recording specific events provide first-hand evidence. </a:t>
            </a:r>
          </a:p>
          <a:p>
            <a:r>
              <a:rPr lang="en-US" dirty="0"/>
              <a:t>The journals that Lewis and Clark kept of the Corps of Discovery’s exploration of the Louisiana Purchase is probably the most famous American Journal. </a:t>
            </a:r>
          </a:p>
          <a:p>
            <a:r>
              <a:rPr lang="en-US" dirty="0"/>
              <a:t>The research journals of Madame Curie contain first-hand evidence of her discovery of radium and palladium.</a:t>
            </a:r>
          </a:p>
        </p:txBody>
      </p:sp>
    </p:spTree>
    <p:extLst>
      <p:ext uri="{BB962C8B-B14F-4D97-AF65-F5344CB8AC3E}">
        <p14:creationId xmlns:p14="http://schemas.microsoft.com/office/powerpoint/2010/main" val="134650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ED8E4-2879-448F-8D2B-8930EDF7C9F8}"/>
              </a:ext>
            </a:extLst>
          </p:cNvPr>
          <p:cNvSpPr>
            <a:spLocks noGrp="1"/>
          </p:cNvSpPr>
          <p:nvPr>
            <p:ph type="title"/>
          </p:nvPr>
        </p:nvSpPr>
        <p:spPr/>
        <p:txBody>
          <a:bodyPr/>
          <a:lstStyle/>
          <a:p>
            <a:pPr algn="ctr"/>
            <a:r>
              <a:rPr lang="en-US" dirty="0"/>
              <a:t>Primary Sources-Journals</a:t>
            </a:r>
          </a:p>
        </p:txBody>
      </p:sp>
      <p:sp>
        <p:nvSpPr>
          <p:cNvPr id="3" name="Content Placeholder 2">
            <a:extLst>
              <a:ext uri="{FF2B5EF4-FFF2-40B4-BE49-F238E27FC236}">
                <a16:creationId xmlns:a16="http://schemas.microsoft.com/office/drawing/2014/main" id="{0A5B7222-2D85-4975-AA16-C44BBC766FE6}"/>
              </a:ext>
            </a:extLst>
          </p:cNvPr>
          <p:cNvSpPr>
            <a:spLocks noGrp="1"/>
          </p:cNvSpPr>
          <p:nvPr>
            <p:ph sz="half" idx="1"/>
          </p:nvPr>
        </p:nvSpPr>
        <p:spPr/>
        <p:txBody>
          <a:bodyPr>
            <a:normAutofit/>
          </a:bodyPr>
          <a:lstStyle/>
          <a:p>
            <a:r>
              <a:rPr lang="en-US" dirty="0"/>
              <a:t>Journals recording specific events provide first-hand evidence. </a:t>
            </a:r>
          </a:p>
          <a:p>
            <a:r>
              <a:rPr lang="en-US" dirty="0"/>
              <a:t>The journals that Lewis and Clark kept of </a:t>
            </a:r>
            <a:r>
              <a:rPr lang="en-US" dirty="0">
                <a:hlinkClick r:id="rId2"/>
              </a:rPr>
              <a:t>the Corps of Discovery’s </a:t>
            </a:r>
            <a:r>
              <a:rPr lang="en-US" dirty="0"/>
              <a:t>exploration of the Louisiana Purchase is probably the most famous American Journal. </a:t>
            </a:r>
          </a:p>
          <a:p>
            <a:endParaRPr lang="en-US" dirty="0"/>
          </a:p>
        </p:txBody>
      </p:sp>
      <p:pic>
        <p:nvPicPr>
          <p:cNvPr id="6" name="Content Placeholder 5" descr="A page from the Journals of Lewis and Clark. ">
            <a:extLst>
              <a:ext uri="{FF2B5EF4-FFF2-40B4-BE49-F238E27FC236}">
                <a16:creationId xmlns:a16="http://schemas.microsoft.com/office/drawing/2014/main" id="{8D537DCE-B045-4A65-BE3C-5237E2C2965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87594" y="1825625"/>
            <a:ext cx="5150812" cy="4351338"/>
          </a:xfrm>
        </p:spPr>
      </p:pic>
    </p:spTree>
    <p:extLst>
      <p:ext uri="{BB962C8B-B14F-4D97-AF65-F5344CB8AC3E}">
        <p14:creationId xmlns:p14="http://schemas.microsoft.com/office/powerpoint/2010/main" val="1089008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789</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What is a Primary Source</vt:lpstr>
      <vt:lpstr>What is a Secondary Source</vt:lpstr>
      <vt:lpstr>No Tertiary Category for this Discussion</vt:lpstr>
      <vt:lpstr>Primary Sources-Diaries</vt:lpstr>
      <vt:lpstr>Primary Sources-Letters</vt:lpstr>
      <vt:lpstr>Primary Sources-Autobiographies</vt:lpstr>
      <vt:lpstr>Primary Sources-Memoirs</vt:lpstr>
      <vt:lpstr>Primary Sources-Journals</vt:lpstr>
      <vt:lpstr>Primary Sources-Journals</vt:lpstr>
      <vt:lpstr>Primary Sources-Speeches</vt:lpstr>
      <vt:lpstr>Primary Sources-Original Documents</vt:lpstr>
      <vt:lpstr>Primary Sources-Physical Objects</vt:lpstr>
      <vt:lpstr>Secondary Sources-Textbooks</vt:lpstr>
      <vt:lpstr>Secondary Sources-Documentary Films</vt:lpstr>
      <vt:lpstr>Secondary Sources-Magazine and Journal Articles</vt:lpstr>
      <vt:lpstr>Secondary Sources-Wikipedia</vt:lpstr>
      <vt:lpstr>Secondary Sources-History Books</vt:lpstr>
      <vt:lpstr>Secondary Sources-Biographies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Primary Source</dc:title>
  <dc:creator>Shawn Burns</dc:creator>
  <cp:lastModifiedBy>Shawn Burns</cp:lastModifiedBy>
  <cp:revision>21</cp:revision>
  <dcterms:created xsi:type="dcterms:W3CDTF">2021-01-23T22:39:53Z</dcterms:created>
  <dcterms:modified xsi:type="dcterms:W3CDTF">2021-01-24T23:53:51Z</dcterms:modified>
</cp:coreProperties>
</file>