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56" r:id="rId5"/>
    <p:sldId id="257"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6" r:id="rId20"/>
    <p:sldId id="278" r:id="rId21"/>
    <p:sldId id="277" r:id="rId22"/>
    <p:sldId id="279" r:id="rId23"/>
    <p:sldId id="280" r:id="rId24"/>
    <p:sldId id="282" r:id="rId25"/>
    <p:sldId id="281" r:id="rId26"/>
    <p:sldId id="297" r:id="rId27"/>
    <p:sldId id="283" r:id="rId28"/>
    <p:sldId id="284" r:id="rId29"/>
    <p:sldId id="285" r:id="rId30"/>
    <p:sldId id="286" r:id="rId31"/>
    <p:sldId id="287" r:id="rId32"/>
    <p:sldId id="288" r:id="rId33"/>
    <p:sldId id="296" r:id="rId34"/>
    <p:sldId id="289" r:id="rId35"/>
    <p:sldId id="295" r:id="rId36"/>
    <p:sldId id="290" r:id="rId37"/>
    <p:sldId id="291" r:id="rId38"/>
    <p:sldId id="292" r:id="rId39"/>
    <p:sldId id="293" r:id="rId40"/>
    <p:sldId id="29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6" d="100"/>
          <a:sy n="106" d="100"/>
        </p:scale>
        <p:origin x="126"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wn Burns" userId="148de5b5402571ee" providerId="LiveId" clId="{02FB51EA-FDB4-43FD-AFBC-9B6A7C8FD29A}"/>
    <pc:docChg chg="undo custSel addSld delSld modSld sldOrd">
      <pc:chgData name="Shawn Burns" userId="148de5b5402571ee" providerId="LiveId" clId="{02FB51EA-FDB4-43FD-AFBC-9B6A7C8FD29A}" dt="2021-09-08T00:43:34.262" v="9223" actId="2696"/>
      <pc:docMkLst>
        <pc:docMk/>
      </pc:docMkLst>
      <pc:sldChg chg="del">
        <pc:chgData name="Shawn Burns" userId="148de5b5402571ee" providerId="LiveId" clId="{02FB51EA-FDB4-43FD-AFBC-9B6A7C8FD29A}" dt="2021-09-08T00:43:34.262" v="9223" actId="2696"/>
        <pc:sldMkLst>
          <pc:docMk/>
          <pc:sldMk cId="4002910207" sldId="265"/>
        </pc:sldMkLst>
      </pc:sldChg>
      <pc:sldChg chg="modSp new mod">
        <pc:chgData name="Shawn Burns" userId="148de5b5402571ee" providerId="LiveId" clId="{02FB51EA-FDB4-43FD-AFBC-9B6A7C8FD29A}" dt="2021-09-06T06:06:26.120" v="1667" actId="20577"/>
        <pc:sldMkLst>
          <pc:docMk/>
          <pc:sldMk cId="1238310202" sldId="280"/>
        </pc:sldMkLst>
        <pc:spChg chg="mod">
          <ac:chgData name="Shawn Burns" userId="148de5b5402571ee" providerId="LiveId" clId="{02FB51EA-FDB4-43FD-AFBC-9B6A7C8FD29A}" dt="2021-09-06T01:20:49.661" v="113" actId="20577"/>
          <ac:spMkLst>
            <pc:docMk/>
            <pc:sldMk cId="1238310202" sldId="280"/>
            <ac:spMk id="2" creationId="{AE8043D7-2D0D-4513-9A5D-CD06BB0AA7F1}"/>
          </ac:spMkLst>
        </pc:spChg>
        <pc:spChg chg="mod">
          <ac:chgData name="Shawn Burns" userId="148de5b5402571ee" providerId="LiveId" clId="{02FB51EA-FDB4-43FD-AFBC-9B6A7C8FD29A}" dt="2021-09-06T06:06:26.120" v="1667" actId="20577"/>
          <ac:spMkLst>
            <pc:docMk/>
            <pc:sldMk cId="1238310202" sldId="280"/>
            <ac:spMk id="3" creationId="{684A94FE-C36B-44E9-B150-43504867E142}"/>
          </ac:spMkLst>
        </pc:spChg>
      </pc:sldChg>
      <pc:sldChg chg="modSp new mod">
        <pc:chgData name="Shawn Burns" userId="148de5b5402571ee" providerId="LiveId" clId="{02FB51EA-FDB4-43FD-AFBC-9B6A7C8FD29A}" dt="2021-09-06T06:35:09.690" v="2512" actId="20577"/>
        <pc:sldMkLst>
          <pc:docMk/>
          <pc:sldMk cId="1026689648" sldId="281"/>
        </pc:sldMkLst>
        <pc:spChg chg="mod">
          <ac:chgData name="Shawn Burns" userId="148de5b5402571ee" providerId="LiveId" clId="{02FB51EA-FDB4-43FD-AFBC-9B6A7C8FD29A}" dt="2021-09-06T06:10:45.334" v="1684" actId="122"/>
          <ac:spMkLst>
            <pc:docMk/>
            <pc:sldMk cId="1026689648" sldId="281"/>
            <ac:spMk id="2" creationId="{E81AC79B-A3DA-42DF-8071-9E4E71240F0D}"/>
          </ac:spMkLst>
        </pc:spChg>
        <pc:spChg chg="mod">
          <ac:chgData name="Shawn Burns" userId="148de5b5402571ee" providerId="LiveId" clId="{02FB51EA-FDB4-43FD-AFBC-9B6A7C8FD29A}" dt="2021-09-06T06:35:09.690" v="2512" actId="20577"/>
          <ac:spMkLst>
            <pc:docMk/>
            <pc:sldMk cId="1026689648" sldId="281"/>
            <ac:spMk id="3" creationId="{BA490D1E-5885-4FC5-B37E-73ED01035512}"/>
          </ac:spMkLst>
        </pc:spChg>
      </pc:sldChg>
      <pc:sldChg chg="addSp delSp modSp new mod ord modClrScheme chgLayout">
        <pc:chgData name="Shawn Burns" userId="148de5b5402571ee" providerId="LiveId" clId="{02FB51EA-FDB4-43FD-AFBC-9B6A7C8FD29A}" dt="2021-09-06T06:29:11.278" v="2087"/>
        <pc:sldMkLst>
          <pc:docMk/>
          <pc:sldMk cId="161321082" sldId="282"/>
        </pc:sldMkLst>
        <pc:spChg chg="mod ord">
          <ac:chgData name="Shawn Burns" userId="148de5b5402571ee" providerId="LiveId" clId="{02FB51EA-FDB4-43FD-AFBC-9B6A7C8FD29A}" dt="2021-09-06T06:25:04.785" v="1912" actId="700"/>
          <ac:spMkLst>
            <pc:docMk/>
            <pc:sldMk cId="161321082" sldId="282"/>
            <ac:spMk id="2" creationId="{5D8A9954-514C-4332-9CB8-7F823828C274}"/>
          </ac:spMkLst>
        </pc:spChg>
        <pc:spChg chg="del mod">
          <ac:chgData name="Shawn Burns" userId="148de5b5402571ee" providerId="LiveId" clId="{02FB51EA-FDB4-43FD-AFBC-9B6A7C8FD29A}" dt="2021-09-06T06:25:04.785" v="1912" actId="700"/>
          <ac:spMkLst>
            <pc:docMk/>
            <pc:sldMk cId="161321082" sldId="282"/>
            <ac:spMk id="3" creationId="{531D49B4-C895-4A4B-A7D9-681A75CB6D65}"/>
          </ac:spMkLst>
        </pc:spChg>
        <pc:spChg chg="del mod ord">
          <ac:chgData name="Shawn Burns" userId="148de5b5402571ee" providerId="LiveId" clId="{02FB51EA-FDB4-43FD-AFBC-9B6A7C8FD29A}" dt="2021-09-06T06:25:04.785" v="1912" actId="700"/>
          <ac:spMkLst>
            <pc:docMk/>
            <pc:sldMk cId="161321082" sldId="282"/>
            <ac:spMk id="4" creationId="{29D66199-63A9-45BE-886F-D6663FA0E130}"/>
          </ac:spMkLst>
        </pc:spChg>
        <pc:spChg chg="del">
          <ac:chgData name="Shawn Burns" userId="148de5b5402571ee" providerId="LiveId" clId="{02FB51EA-FDB4-43FD-AFBC-9B6A7C8FD29A}" dt="2021-09-06T06:25:04.785" v="1912" actId="700"/>
          <ac:spMkLst>
            <pc:docMk/>
            <pc:sldMk cId="161321082" sldId="282"/>
            <ac:spMk id="5" creationId="{37957CF4-79A1-4BA9-94A3-7823A7D71E95}"/>
          </ac:spMkLst>
        </pc:spChg>
        <pc:spChg chg="del mod ord">
          <ac:chgData name="Shawn Burns" userId="148de5b5402571ee" providerId="LiveId" clId="{02FB51EA-FDB4-43FD-AFBC-9B6A7C8FD29A}" dt="2021-09-06T06:25:04.785" v="1912" actId="700"/>
          <ac:spMkLst>
            <pc:docMk/>
            <pc:sldMk cId="161321082" sldId="282"/>
            <ac:spMk id="6" creationId="{16605060-B708-4E77-A7D2-E5DD11C931E8}"/>
          </ac:spMkLst>
        </pc:spChg>
        <pc:spChg chg="add del mod ord">
          <ac:chgData name="Shawn Burns" userId="148de5b5402571ee" providerId="LiveId" clId="{02FB51EA-FDB4-43FD-AFBC-9B6A7C8FD29A}" dt="2021-09-06T06:25:12.530" v="1913" actId="931"/>
          <ac:spMkLst>
            <pc:docMk/>
            <pc:sldMk cId="161321082" sldId="282"/>
            <ac:spMk id="7" creationId="{57F34B05-FD00-41F9-A914-6C216DAF5D74}"/>
          </ac:spMkLst>
        </pc:spChg>
        <pc:spChg chg="add del mod ord">
          <ac:chgData name="Shawn Burns" userId="148de5b5402571ee" providerId="LiveId" clId="{02FB51EA-FDB4-43FD-AFBC-9B6A7C8FD29A}" dt="2021-09-06T06:28:45.659" v="1997" actId="931"/>
          <ac:spMkLst>
            <pc:docMk/>
            <pc:sldMk cId="161321082" sldId="282"/>
            <ac:spMk id="8" creationId="{506BA3EE-388A-48CA-B68C-BB5893E40D8F}"/>
          </ac:spMkLst>
        </pc:spChg>
        <pc:picChg chg="add mod">
          <ac:chgData name="Shawn Burns" userId="148de5b5402571ee" providerId="LiveId" clId="{02FB51EA-FDB4-43FD-AFBC-9B6A7C8FD29A}" dt="2021-09-06T06:25:23.892" v="1991" actId="962"/>
          <ac:picMkLst>
            <pc:docMk/>
            <pc:sldMk cId="161321082" sldId="282"/>
            <ac:picMk id="10" creationId="{48903498-FFED-4AFD-93C5-D50FE5D475D2}"/>
          </ac:picMkLst>
        </pc:picChg>
        <pc:picChg chg="add del mod">
          <ac:chgData name="Shawn Burns" userId="148de5b5402571ee" providerId="LiveId" clId="{02FB51EA-FDB4-43FD-AFBC-9B6A7C8FD29A}" dt="2021-09-06T06:28:38.267" v="1996" actId="931"/>
          <ac:picMkLst>
            <pc:docMk/>
            <pc:sldMk cId="161321082" sldId="282"/>
            <ac:picMk id="12" creationId="{BCC73B48-1D65-4DE1-AD15-53A32A7C49E4}"/>
          </ac:picMkLst>
        </pc:picChg>
        <pc:picChg chg="add mod">
          <ac:chgData name="Shawn Burns" userId="148de5b5402571ee" providerId="LiveId" clId="{02FB51EA-FDB4-43FD-AFBC-9B6A7C8FD29A}" dt="2021-09-06T06:29:01.010" v="2085" actId="962"/>
          <ac:picMkLst>
            <pc:docMk/>
            <pc:sldMk cId="161321082" sldId="282"/>
            <ac:picMk id="14" creationId="{A82FAF3F-FCB9-4C14-84FC-32CB528B7479}"/>
          </ac:picMkLst>
        </pc:picChg>
      </pc:sldChg>
      <pc:sldChg chg="modSp new mod">
        <pc:chgData name="Shawn Burns" userId="148de5b5402571ee" providerId="LiveId" clId="{02FB51EA-FDB4-43FD-AFBC-9B6A7C8FD29A}" dt="2021-09-06T06:41:46.144" v="2568" actId="20577"/>
        <pc:sldMkLst>
          <pc:docMk/>
          <pc:sldMk cId="1654018914" sldId="283"/>
        </pc:sldMkLst>
        <pc:spChg chg="mod">
          <ac:chgData name="Shawn Burns" userId="148de5b5402571ee" providerId="LiveId" clId="{02FB51EA-FDB4-43FD-AFBC-9B6A7C8FD29A}" dt="2021-09-06T06:35:31.994" v="2525" actId="122"/>
          <ac:spMkLst>
            <pc:docMk/>
            <pc:sldMk cId="1654018914" sldId="283"/>
            <ac:spMk id="2" creationId="{039185DA-1A1E-44AA-9207-2F50D055536B}"/>
          </ac:spMkLst>
        </pc:spChg>
        <pc:spChg chg="mod">
          <ac:chgData name="Shawn Burns" userId="148de5b5402571ee" providerId="LiveId" clId="{02FB51EA-FDB4-43FD-AFBC-9B6A7C8FD29A}" dt="2021-09-06T06:41:46.144" v="2568" actId="20577"/>
          <ac:spMkLst>
            <pc:docMk/>
            <pc:sldMk cId="1654018914" sldId="283"/>
            <ac:spMk id="3" creationId="{404B531B-6B3F-4D80-A152-AE1D3B81EA0D}"/>
          </ac:spMkLst>
        </pc:spChg>
      </pc:sldChg>
      <pc:sldChg chg="modSp new mod">
        <pc:chgData name="Shawn Burns" userId="148de5b5402571ee" providerId="LiveId" clId="{02FB51EA-FDB4-43FD-AFBC-9B6A7C8FD29A}" dt="2021-09-06T06:47:35.847" v="2870" actId="20577"/>
        <pc:sldMkLst>
          <pc:docMk/>
          <pc:sldMk cId="204690874" sldId="284"/>
        </pc:sldMkLst>
        <pc:spChg chg="mod">
          <ac:chgData name="Shawn Burns" userId="148de5b5402571ee" providerId="LiveId" clId="{02FB51EA-FDB4-43FD-AFBC-9B6A7C8FD29A}" dt="2021-09-06T06:44:40.228" v="2592" actId="122"/>
          <ac:spMkLst>
            <pc:docMk/>
            <pc:sldMk cId="204690874" sldId="284"/>
            <ac:spMk id="2" creationId="{8202B74A-9273-432B-9DF3-FA2B75FB1F94}"/>
          </ac:spMkLst>
        </pc:spChg>
        <pc:spChg chg="mod">
          <ac:chgData name="Shawn Burns" userId="148de5b5402571ee" providerId="LiveId" clId="{02FB51EA-FDB4-43FD-AFBC-9B6A7C8FD29A}" dt="2021-09-06T06:47:35.847" v="2870" actId="20577"/>
          <ac:spMkLst>
            <pc:docMk/>
            <pc:sldMk cId="204690874" sldId="284"/>
            <ac:spMk id="3" creationId="{C08AF414-34C6-449D-9A81-EC69BBB9AA08}"/>
          </ac:spMkLst>
        </pc:spChg>
      </pc:sldChg>
      <pc:sldChg chg="modSp new mod">
        <pc:chgData name="Shawn Burns" userId="148de5b5402571ee" providerId="LiveId" clId="{02FB51EA-FDB4-43FD-AFBC-9B6A7C8FD29A}" dt="2021-09-06T06:57:34.467" v="3042" actId="20577"/>
        <pc:sldMkLst>
          <pc:docMk/>
          <pc:sldMk cId="594307334" sldId="285"/>
        </pc:sldMkLst>
        <pc:spChg chg="mod">
          <ac:chgData name="Shawn Burns" userId="148de5b5402571ee" providerId="LiveId" clId="{02FB51EA-FDB4-43FD-AFBC-9B6A7C8FD29A}" dt="2021-09-06T06:49:46.661" v="2906" actId="122"/>
          <ac:spMkLst>
            <pc:docMk/>
            <pc:sldMk cId="594307334" sldId="285"/>
            <ac:spMk id="2" creationId="{A3C6839E-BD3B-419A-9E81-2B216C50B319}"/>
          </ac:spMkLst>
        </pc:spChg>
        <pc:spChg chg="mod">
          <ac:chgData name="Shawn Burns" userId="148de5b5402571ee" providerId="LiveId" clId="{02FB51EA-FDB4-43FD-AFBC-9B6A7C8FD29A}" dt="2021-09-06T06:57:34.467" v="3042" actId="20577"/>
          <ac:spMkLst>
            <pc:docMk/>
            <pc:sldMk cId="594307334" sldId="285"/>
            <ac:spMk id="3" creationId="{9A7F3988-6D9A-45B2-9E63-41AFBB820DB9}"/>
          </ac:spMkLst>
        </pc:spChg>
      </pc:sldChg>
      <pc:sldChg chg="modSp new mod">
        <pc:chgData name="Shawn Burns" userId="148de5b5402571ee" providerId="LiveId" clId="{02FB51EA-FDB4-43FD-AFBC-9B6A7C8FD29A}" dt="2021-09-06T07:03:04.939" v="3201" actId="27636"/>
        <pc:sldMkLst>
          <pc:docMk/>
          <pc:sldMk cId="3261452525" sldId="286"/>
        </pc:sldMkLst>
        <pc:spChg chg="mod">
          <ac:chgData name="Shawn Burns" userId="148de5b5402571ee" providerId="LiveId" clId="{02FB51EA-FDB4-43FD-AFBC-9B6A7C8FD29A}" dt="2021-09-06T06:57:59.182" v="3073" actId="122"/>
          <ac:spMkLst>
            <pc:docMk/>
            <pc:sldMk cId="3261452525" sldId="286"/>
            <ac:spMk id="2" creationId="{F0840686-C623-4D6E-8DB3-F9D2D02BFB91}"/>
          </ac:spMkLst>
        </pc:spChg>
        <pc:spChg chg="mod">
          <ac:chgData name="Shawn Burns" userId="148de5b5402571ee" providerId="LiveId" clId="{02FB51EA-FDB4-43FD-AFBC-9B6A7C8FD29A}" dt="2021-09-06T07:03:04.939" v="3201" actId="27636"/>
          <ac:spMkLst>
            <pc:docMk/>
            <pc:sldMk cId="3261452525" sldId="286"/>
            <ac:spMk id="3" creationId="{98B4841F-9622-4EA1-ADED-C6C3388F4071}"/>
          </ac:spMkLst>
        </pc:spChg>
      </pc:sldChg>
      <pc:sldChg chg="modSp new mod">
        <pc:chgData name="Shawn Burns" userId="148de5b5402571ee" providerId="LiveId" clId="{02FB51EA-FDB4-43FD-AFBC-9B6A7C8FD29A}" dt="2021-09-06T07:07:49.999" v="3289" actId="27636"/>
        <pc:sldMkLst>
          <pc:docMk/>
          <pc:sldMk cId="3445497000" sldId="287"/>
        </pc:sldMkLst>
        <pc:spChg chg="mod">
          <ac:chgData name="Shawn Burns" userId="148de5b5402571ee" providerId="LiveId" clId="{02FB51EA-FDB4-43FD-AFBC-9B6A7C8FD29A}" dt="2021-09-06T07:03:56.307" v="3214" actId="122"/>
          <ac:spMkLst>
            <pc:docMk/>
            <pc:sldMk cId="3445497000" sldId="287"/>
            <ac:spMk id="2" creationId="{B16667FE-7CA9-4431-B4B9-4A074CF4CF7C}"/>
          </ac:spMkLst>
        </pc:spChg>
        <pc:spChg chg="mod">
          <ac:chgData name="Shawn Burns" userId="148de5b5402571ee" providerId="LiveId" clId="{02FB51EA-FDB4-43FD-AFBC-9B6A7C8FD29A}" dt="2021-09-06T07:07:49.999" v="3289" actId="27636"/>
          <ac:spMkLst>
            <pc:docMk/>
            <pc:sldMk cId="3445497000" sldId="287"/>
            <ac:spMk id="3" creationId="{0E979EF5-D474-429E-9B5C-739BBE933CD3}"/>
          </ac:spMkLst>
        </pc:spChg>
      </pc:sldChg>
      <pc:sldChg chg="modSp new mod">
        <pc:chgData name="Shawn Burns" userId="148de5b5402571ee" providerId="LiveId" clId="{02FB51EA-FDB4-43FD-AFBC-9B6A7C8FD29A}" dt="2021-09-06T07:22:23.982" v="4526" actId="20577"/>
        <pc:sldMkLst>
          <pc:docMk/>
          <pc:sldMk cId="151643831" sldId="288"/>
        </pc:sldMkLst>
        <pc:spChg chg="mod">
          <ac:chgData name="Shawn Burns" userId="148de5b5402571ee" providerId="LiveId" clId="{02FB51EA-FDB4-43FD-AFBC-9B6A7C8FD29A}" dt="2021-09-06T07:10:52.488" v="3318" actId="122"/>
          <ac:spMkLst>
            <pc:docMk/>
            <pc:sldMk cId="151643831" sldId="288"/>
            <ac:spMk id="2" creationId="{3D5223FA-7C1C-414F-94BF-685B5E3E9646}"/>
          </ac:spMkLst>
        </pc:spChg>
        <pc:spChg chg="mod">
          <ac:chgData name="Shawn Burns" userId="148de5b5402571ee" providerId="LiveId" clId="{02FB51EA-FDB4-43FD-AFBC-9B6A7C8FD29A}" dt="2021-09-06T07:22:23.982" v="4526" actId="20577"/>
          <ac:spMkLst>
            <pc:docMk/>
            <pc:sldMk cId="151643831" sldId="288"/>
            <ac:spMk id="3" creationId="{C48BF0F0-7262-4011-8D32-636D4D2092D0}"/>
          </ac:spMkLst>
        </pc:spChg>
      </pc:sldChg>
      <pc:sldChg chg="modSp new mod">
        <pc:chgData name="Shawn Burns" userId="148de5b5402571ee" providerId="LiveId" clId="{02FB51EA-FDB4-43FD-AFBC-9B6A7C8FD29A}" dt="2021-09-06T07:21:22.836" v="4452" actId="27636"/>
        <pc:sldMkLst>
          <pc:docMk/>
          <pc:sldMk cId="4056881830" sldId="289"/>
        </pc:sldMkLst>
        <pc:spChg chg="mod">
          <ac:chgData name="Shawn Burns" userId="148de5b5402571ee" providerId="LiveId" clId="{02FB51EA-FDB4-43FD-AFBC-9B6A7C8FD29A}" dt="2021-09-06T07:16:38.634" v="4003" actId="122"/>
          <ac:spMkLst>
            <pc:docMk/>
            <pc:sldMk cId="4056881830" sldId="289"/>
            <ac:spMk id="2" creationId="{724A6824-29DB-4725-A8E2-1A1F5F36EB91}"/>
          </ac:spMkLst>
        </pc:spChg>
        <pc:spChg chg="mod">
          <ac:chgData name="Shawn Burns" userId="148de5b5402571ee" providerId="LiveId" clId="{02FB51EA-FDB4-43FD-AFBC-9B6A7C8FD29A}" dt="2021-09-06T07:21:22.836" v="4452" actId="27636"/>
          <ac:spMkLst>
            <pc:docMk/>
            <pc:sldMk cId="4056881830" sldId="289"/>
            <ac:spMk id="3" creationId="{C515A928-F67B-43E9-9218-E97703716201}"/>
          </ac:spMkLst>
        </pc:spChg>
      </pc:sldChg>
      <pc:sldChg chg="modSp new mod">
        <pc:chgData name="Shawn Burns" userId="148de5b5402571ee" providerId="LiveId" clId="{02FB51EA-FDB4-43FD-AFBC-9B6A7C8FD29A}" dt="2021-09-06T07:36:05.501" v="5435" actId="313"/>
        <pc:sldMkLst>
          <pc:docMk/>
          <pc:sldMk cId="1904747394" sldId="290"/>
        </pc:sldMkLst>
        <pc:spChg chg="mod">
          <ac:chgData name="Shawn Burns" userId="148de5b5402571ee" providerId="LiveId" clId="{02FB51EA-FDB4-43FD-AFBC-9B6A7C8FD29A}" dt="2021-09-06T07:23:54.412" v="4551" actId="122"/>
          <ac:spMkLst>
            <pc:docMk/>
            <pc:sldMk cId="1904747394" sldId="290"/>
            <ac:spMk id="2" creationId="{B5AF6406-6D8B-4D80-A4D5-1B75604ADB73}"/>
          </ac:spMkLst>
        </pc:spChg>
        <pc:spChg chg="mod">
          <ac:chgData name="Shawn Burns" userId="148de5b5402571ee" providerId="LiveId" clId="{02FB51EA-FDB4-43FD-AFBC-9B6A7C8FD29A}" dt="2021-09-06T07:36:05.501" v="5435" actId="313"/>
          <ac:spMkLst>
            <pc:docMk/>
            <pc:sldMk cId="1904747394" sldId="290"/>
            <ac:spMk id="3" creationId="{120F2911-F22C-4ECC-807F-6FEEB14231AD}"/>
          </ac:spMkLst>
        </pc:spChg>
      </pc:sldChg>
      <pc:sldChg chg="modSp new mod">
        <pc:chgData name="Shawn Burns" userId="148de5b5402571ee" providerId="LiveId" clId="{02FB51EA-FDB4-43FD-AFBC-9B6A7C8FD29A}" dt="2021-09-08T00:09:15.153" v="7040" actId="20577"/>
        <pc:sldMkLst>
          <pc:docMk/>
          <pc:sldMk cId="1520064956" sldId="291"/>
        </pc:sldMkLst>
        <pc:spChg chg="mod">
          <ac:chgData name="Shawn Burns" userId="148de5b5402571ee" providerId="LiveId" clId="{02FB51EA-FDB4-43FD-AFBC-9B6A7C8FD29A}" dt="2021-09-06T07:33:01.287" v="5244" actId="122"/>
          <ac:spMkLst>
            <pc:docMk/>
            <pc:sldMk cId="1520064956" sldId="291"/>
            <ac:spMk id="2" creationId="{4951A477-6F99-4B87-92A3-8DF087E905D8}"/>
          </ac:spMkLst>
        </pc:spChg>
        <pc:spChg chg="mod">
          <ac:chgData name="Shawn Burns" userId="148de5b5402571ee" providerId="LiveId" clId="{02FB51EA-FDB4-43FD-AFBC-9B6A7C8FD29A}" dt="2021-09-08T00:09:15.153" v="7040" actId="20577"/>
          <ac:spMkLst>
            <pc:docMk/>
            <pc:sldMk cId="1520064956" sldId="291"/>
            <ac:spMk id="3" creationId="{1E97150F-458B-47CD-9403-820A4100ECC8}"/>
          </ac:spMkLst>
        </pc:spChg>
      </pc:sldChg>
      <pc:sldChg chg="modSp new mod">
        <pc:chgData name="Shawn Burns" userId="148de5b5402571ee" providerId="LiveId" clId="{02FB51EA-FDB4-43FD-AFBC-9B6A7C8FD29A}" dt="2021-09-08T00:16:42.338" v="7810" actId="20577"/>
        <pc:sldMkLst>
          <pc:docMk/>
          <pc:sldMk cId="1978415591" sldId="292"/>
        </pc:sldMkLst>
        <pc:spChg chg="mod">
          <ac:chgData name="Shawn Burns" userId="148de5b5402571ee" providerId="LiveId" clId="{02FB51EA-FDB4-43FD-AFBC-9B6A7C8FD29A}" dt="2021-09-08T00:09:38.288" v="7088" actId="122"/>
          <ac:spMkLst>
            <pc:docMk/>
            <pc:sldMk cId="1978415591" sldId="292"/>
            <ac:spMk id="2" creationId="{CABBE80E-B33F-4737-A1CA-E8AC8AC6EDEF}"/>
          </ac:spMkLst>
        </pc:spChg>
        <pc:spChg chg="mod">
          <ac:chgData name="Shawn Burns" userId="148de5b5402571ee" providerId="LiveId" clId="{02FB51EA-FDB4-43FD-AFBC-9B6A7C8FD29A}" dt="2021-09-08T00:16:42.338" v="7810" actId="20577"/>
          <ac:spMkLst>
            <pc:docMk/>
            <pc:sldMk cId="1978415591" sldId="292"/>
            <ac:spMk id="3" creationId="{1378EDCE-9525-475E-B2AE-713CF7815BA8}"/>
          </ac:spMkLst>
        </pc:spChg>
      </pc:sldChg>
      <pc:sldChg chg="addSp delSp modSp new mod">
        <pc:chgData name="Shawn Burns" userId="148de5b5402571ee" providerId="LiveId" clId="{02FB51EA-FDB4-43FD-AFBC-9B6A7C8FD29A}" dt="2021-09-08T00:21:21.321" v="8094" actId="962"/>
        <pc:sldMkLst>
          <pc:docMk/>
          <pc:sldMk cId="4104673599" sldId="293"/>
        </pc:sldMkLst>
        <pc:spChg chg="mod">
          <ac:chgData name="Shawn Burns" userId="148de5b5402571ee" providerId="LiveId" clId="{02FB51EA-FDB4-43FD-AFBC-9B6A7C8FD29A}" dt="2021-09-08T00:20:27.436" v="7895" actId="122"/>
          <ac:spMkLst>
            <pc:docMk/>
            <pc:sldMk cId="4104673599" sldId="293"/>
            <ac:spMk id="2" creationId="{890D7DAF-98FD-4D9B-9D1F-B611CE85DE04}"/>
          </ac:spMkLst>
        </pc:spChg>
        <pc:spChg chg="del">
          <ac:chgData name="Shawn Burns" userId="148de5b5402571ee" providerId="LiveId" clId="{02FB51EA-FDB4-43FD-AFBC-9B6A7C8FD29A}" dt="2021-09-08T00:20:40.475" v="7896" actId="931"/>
          <ac:spMkLst>
            <pc:docMk/>
            <pc:sldMk cId="4104673599" sldId="293"/>
            <ac:spMk id="3" creationId="{AAE3062A-5F95-4703-8ECC-90C32A62C112}"/>
          </ac:spMkLst>
        </pc:spChg>
        <pc:picChg chg="add mod">
          <ac:chgData name="Shawn Burns" userId="148de5b5402571ee" providerId="LiveId" clId="{02FB51EA-FDB4-43FD-AFBC-9B6A7C8FD29A}" dt="2021-09-08T00:21:21.321" v="8094" actId="962"/>
          <ac:picMkLst>
            <pc:docMk/>
            <pc:sldMk cId="4104673599" sldId="293"/>
            <ac:picMk id="5" creationId="{C776BEAC-A0BA-4A60-B2D7-7CE8CF8E9913}"/>
          </ac:picMkLst>
        </pc:picChg>
      </pc:sldChg>
      <pc:sldChg chg="addSp delSp modSp new mod">
        <pc:chgData name="Shawn Burns" userId="148de5b5402571ee" providerId="LiveId" clId="{02FB51EA-FDB4-43FD-AFBC-9B6A7C8FD29A}" dt="2021-09-08T00:29:10.505" v="8440" actId="962"/>
        <pc:sldMkLst>
          <pc:docMk/>
          <pc:sldMk cId="1751519126" sldId="294"/>
        </pc:sldMkLst>
        <pc:spChg chg="mod">
          <ac:chgData name="Shawn Burns" userId="148de5b5402571ee" providerId="LiveId" clId="{02FB51EA-FDB4-43FD-AFBC-9B6A7C8FD29A}" dt="2021-09-08T00:28:25.836" v="8197" actId="122"/>
          <ac:spMkLst>
            <pc:docMk/>
            <pc:sldMk cId="1751519126" sldId="294"/>
            <ac:spMk id="2" creationId="{123B0C36-C3F3-4978-BA18-CBEE0954DD85}"/>
          </ac:spMkLst>
        </pc:spChg>
        <pc:spChg chg="del">
          <ac:chgData name="Shawn Burns" userId="148de5b5402571ee" providerId="LiveId" clId="{02FB51EA-FDB4-43FD-AFBC-9B6A7C8FD29A}" dt="2021-09-08T00:28:30.846" v="8198" actId="931"/>
          <ac:spMkLst>
            <pc:docMk/>
            <pc:sldMk cId="1751519126" sldId="294"/>
            <ac:spMk id="3" creationId="{2BAFE2A6-E43D-47B7-8E35-0C1555CE4106}"/>
          </ac:spMkLst>
        </pc:spChg>
        <pc:picChg chg="add mod">
          <ac:chgData name="Shawn Burns" userId="148de5b5402571ee" providerId="LiveId" clId="{02FB51EA-FDB4-43FD-AFBC-9B6A7C8FD29A}" dt="2021-09-08T00:29:10.505" v="8440" actId="962"/>
          <ac:picMkLst>
            <pc:docMk/>
            <pc:sldMk cId="1751519126" sldId="294"/>
            <ac:picMk id="5" creationId="{5B976C76-B731-42F5-8EC0-49DEE9B59598}"/>
          </ac:picMkLst>
        </pc:picChg>
      </pc:sldChg>
      <pc:sldChg chg="addSp delSp modSp new mod">
        <pc:chgData name="Shawn Burns" userId="148de5b5402571ee" providerId="LiveId" clId="{02FB51EA-FDB4-43FD-AFBC-9B6A7C8FD29A}" dt="2021-09-08T00:33:55.497" v="8593" actId="962"/>
        <pc:sldMkLst>
          <pc:docMk/>
          <pc:sldMk cId="2078680786" sldId="295"/>
        </pc:sldMkLst>
        <pc:spChg chg="mod">
          <ac:chgData name="Shawn Burns" userId="148de5b5402571ee" providerId="LiveId" clId="{02FB51EA-FDB4-43FD-AFBC-9B6A7C8FD29A}" dt="2021-09-08T00:33:10.947" v="8474" actId="122"/>
          <ac:spMkLst>
            <pc:docMk/>
            <pc:sldMk cId="2078680786" sldId="295"/>
            <ac:spMk id="2" creationId="{B42C3674-3CA4-4D29-B921-56DB7D3D9032}"/>
          </ac:spMkLst>
        </pc:spChg>
        <pc:spChg chg="del">
          <ac:chgData name="Shawn Burns" userId="148de5b5402571ee" providerId="LiveId" clId="{02FB51EA-FDB4-43FD-AFBC-9B6A7C8FD29A}" dt="2021-09-08T00:33:30.844" v="8475" actId="931"/>
          <ac:spMkLst>
            <pc:docMk/>
            <pc:sldMk cId="2078680786" sldId="295"/>
            <ac:spMk id="3" creationId="{E91DA2B5-BD07-4622-95DB-51B525F2C3FF}"/>
          </ac:spMkLst>
        </pc:spChg>
        <pc:picChg chg="add mod">
          <ac:chgData name="Shawn Burns" userId="148de5b5402571ee" providerId="LiveId" clId="{02FB51EA-FDB4-43FD-AFBC-9B6A7C8FD29A}" dt="2021-09-08T00:33:55.497" v="8593" actId="962"/>
          <ac:picMkLst>
            <pc:docMk/>
            <pc:sldMk cId="2078680786" sldId="295"/>
            <ac:picMk id="5" creationId="{AB942361-38FE-446D-810C-C760A616DBE7}"/>
          </ac:picMkLst>
        </pc:picChg>
      </pc:sldChg>
      <pc:sldChg chg="addSp delSp modSp new mod">
        <pc:chgData name="Shawn Burns" userId="148de5b5402571ee" providerId="LiveId" clId="{02FB51EA-FDB4-43FD-AFBC-9B6A7C8FD29A}" dt="2021-09-08T00:37:46.432" v="8935" actId="962"/>
        <pc:sldMkLst>
          <pc:docMk/>
          <pc:sldMk cId="987232706" sldId="296"/>
        </pc:sldMkLst>
        <pc:spChg chg="mod">
          <ac:chgData name="Shawn Burns" userId="148de5b5402571ee" providerId="LiveId" clId="{02FB51EA-FDB4-43FD-AFBC-9B6A7C8FD29A}" dt="2021-09-08T00:36:48.004" v="8694" actId="122"/>
          <ac:spMkLst>
            <pc:docMk/>
            <pc:sldMk cId="987232706" sldId="296"/>
            <ac:spMk id="2" creationId="{6CAF9097-4AA7-4B43-B029-F6549E3BC445}"/>
          </ac:spMkLst>
        </pc:spChg>
        <pc:spChg chg="del">
          <ac:chgData name="Shawn Burns" userId="148de5b5402571ee" providerId="LiveId" clId="{02FB51EA-FDB4-43FD-AFBC-9B6A7C8FD29A}" dt="2021-09-08T00:36:54.936" v="8695" actId="931"/>
          <ac:spMkLst>
            <pc:docMk/>
            <pc:sldMk cId="987232706" sldId="296"/>
            <ac:spMk id="3" creationId="{C564C05D-FFD5-4FE8-8959-DC7E1C78F8C3}"/>
          </ac:spMkLst>
        </pc:spChg>
        <pc:picChg chg="add mod">
          <ac:chgData name="Shawn Burns" userId="148de5b5402571ee" providerId="LiveId" clId="{02FB51EA-FDB4-43FD-AFBC-9B6A7C8FD29A}" dt="2021-09-08T00:37:46.432" v="8935" actId="962"/>
          <ac:picMkLst>
            <pc:docMk/>
            <pc:sldMk cId="987232706" sldId="296"/>
            <ac:picMk id="5" creationId="{D4B4B6D7-13F3-4392-BA16-657BE2932BCA}"/>
          </ac:picMkLst>
        </pc:picChg>
      </pc:sldChg>
      <pc:sldChg chg="addSp delSp modSp new mod">
        <pc:chgData name="Shawn Burns" userId="148de5b5402571ee" providerId="LiveId" clId="{02FB51EA-FDB4-43FD-AFBC-9B6A7C8FD29A}" dt="2021-09-08T00:41:15.478" v="9222" actId="20577"/>
        <pc:sldMkLst>
          <pc:docMk/>
          <pc:sldMk cId="1179503625" sldId="297"/>
        </pc:sldMkLst>
        <pc:spChg chg="mod">
          <ac:chgData name="Shawn Burns" userId="148de5b5402571ee" providerId="LiveId" clId="{02FB51EA-FDB4-43FD-AFBC-9B6A7C8FD29A}" dt="2021-09-08T00:41:15.478" v="9222" actId="20577"/>
          <ac:spMkLst>
            <pc:docMk/>
            <pc:sldMk cId="1179503625" sldId="297"/>
            <ac:spMk id="2" creationId="{66ADC995-3047-4E98-8AF6-0971875912F3}"/>
          </ac:spMkLst>
        </pc:spChg>
        <pc:spChg chg="del">
          <ac:chgData name="Shawn Burns" userId="148de5b5402571ee" providerId="LiveId" clId="{02FB51EA-FDB4-43FD-AFBC-9B6A7C8FD29A}" dt="2021-09-08T00:39:38.833" v="9043" actId="931"/>
          <ac:spMkLst>
            <pc:docMk/>
            <pc:sldMk cId="1179503625" sldId="297"/>
            <ac:spMk id="3" creationId="{88518E7B-B03D-464E-9812-5ED9729A8DFB}"/>
          </ac:spMkLst>
        </pc:spChg>
        <pc:picChg chg="add mod">
          <ac:chgData name="Shawn Burns" userId="148de5b5402571ee" providerId="LiveId" clId="{02FB51EA-FDB4-43FD-AFBC-9B6A7C8FD29A}" dt="2021-09-08T00:40:32.899" v="9169" actId="962"/>
          <ac:picMkLst>
            <pc:docMk/>
            <pc:sldMk cId="1179503625" sldId="297"/>
            <ac:picMk id="5" creationId="{721DD247-3404-44F9-BC1C-3020A2BF351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2A14C-12B4-4667-AA57-80E9ACD4F9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1EFFB0-4D91-4997-B634-636A3FC125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DD809A-FB3B-42C4-9B09-881568155013}"/>
              </a:ext>
            </a:extLst>
          </p:cNvPr>
          <p:cNvSpPr>
            <a:spLocks noGrp="1"/>
          </p:cNvSpPr>
          <p:nvPr>
            <p:ph type="dt" sz="half" idx="10"/>
          </p:nvPr>
        </p:nvSpPr>
        <p:spPr/>
        <p:txBody>
          <a:bodyPr/>
          <a:lstStyle/>
          <a:p>
            <a:fld id="{7C9EF404-E5B6-4044-A52E-4677BC69FEA6}" type="datetimeFigureOut">
              <a:rPr lang="en-US" smtClean="0"/>
              <a:t>9/7/2021</a:t>
            </a:fld>
            <a:endParaRPr lang="en-US" dirty="0"/>
          </a:p>
        </p:txBody>
      </p:sp>
      <p:sp>
        <p:nvSpPr>
          <p:cNvPr id="5" name="Footer Placeholder 4">
            <a:extLst>
              <a:ext uri="{FF2B5EF4-FFF2-40B4-BE49-F238E27FC236}">
                <a16:creationId xmlns:a16="http://schemas.microsoft.com/office/drawing/2014/main" id="{9D862770-736C-4F58-A071-4366CDF0D5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5E34AE9-0EF7-4896-A4EF-A40F1A4D9892}"/>
              </a:ext>
            </a:extLst>
          </p:cNvPr>
          <p:cNvSpPr>
            <a:spLocks noGrp="1"/>
          </p:cNvSpPr>
          <p:nvPr>
            <p:ph type="sldNum" sz="quarter" idx="12"/>
          </p:nvPr>
        </p:nvSpPr>
        <p:spPr/>
        <p:txBody>
          <a:bodyPr/>
          <a:lstStyle/>
          <a:p>
            <a:fld id="{EE296FB6-25A6-4140-8C03-1886225C1264}" type="slidenum">
              <a:rPr lang="en-US" smtClean="0"/>
              <a:t>‹#›</a:t>
            </a:fld>
            <a:endParaRPr lang="en-US" dirty="0"/>
          </a:p>
        </p:txBody>
      </p:sp>
    </p:spTree>
    <p:extLst>
      <p:ext uri="{BB962C8B-B14F-4D97-AF65-F5344CB8AC3E}">
        <p14:creationId xmlns:p14="http://schemas.microsoft.com/office/powerpoint/2010/main" val="1862705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6D43A-F5AB-455D-B9DA-5EBD5252E7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6BF7EB-D041-44BB-BD31-941A6BF4CD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5FEA6D-07B0-474D-A6B6-5292C5FE6920}"/>
              </a:ext>
            </a:extLst>
          </p:cNvPr>
          <p:cNvSpPr>
            <a:spLocks noGrp="1"/>
          </p:cNvSpPr>
          <p:nvPr>
            <p:ph type="dt" sz="half" idx="10"/>
          </p:nvPr>
        </p:nvSpPr>
        <p:spPr/>
        <p:txBody>
          <a:bodyPr/>
          <a:lstStyle/>
          <a:p>
            <a:fld id="{7C9EF404-E5B6-4044-A52E-4677BC69FEA6}" type="datetimeFigureOut">
              <a:rPr lang="en-US" smtClean="0"/>
              <a:t>9/7/2021</a:t>
            </a:fld>
            <a:endParaRPr lang="en-US" dirty="0"/>
          </a:p>
        </p:txBody>
      </p:sp>
      <p:sp>
        <p:nvSpPr>
          <p:cNvPr id="5" name="Footer Placeholder 4">
            <a:extLst>
              <a:ext uri="{FF2B5EF4-FFF2-40B4-BE49-F238E27FC236}">
                <a16:creationId xmlns:a16="http://schemas.microsoft.com/office/drawing/2014/main" id="{40579F32-CB37-4222-983F-12D73A4664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D13D15-F937-4D98-A974-38E4FD403294}"/>
              </a:ext>
            </a:extLst>
          </p:cNvPr>
          <p:cNvSpPr>
            <a:spLocks noGrp="1"/>
          </p:cNvSpPr>
          <p:nvPr>
            <p:ph type="sldNum" sz="quarter" idx="12"/>
          </p:nvPr>
        </p:nvSpPr>
        <p:spPr/>
        <p:txBody>
          <a:bodyPr/>
          <a:lstStyle/>
          <a:p>
            <a:fld id="{EE296FB6-25A6-4140-8C03-1886225C1264}" type="slidenum">
              <a:rPr lang="en-US" smtClean="0"/>
              <a:t>‹#›</a:t>
            </a:fld>
            <a:endParaRPr lang="en-US" dirty="0"/>
          </a:p>
        </p:txBody>
      </p:sp>
    </p:spTree>
    <p:extLst>
      <p:ext uri="{BB962C8B-B14F-4D97-AF65-F5344CB8AC3E}">
        <p14:creationId xmlns:p14="http://schemas.microsoft.com/office/powerpoint/2010/main" val="2527742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721004-16DA-49D5-A9FE-98037908FA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3787F9-CCDE-4379-810A-A7FBD3689B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4E1E47-8883-4843-9B5F-5B55B6CC64C3}"/>
              </a:ext>
            </a:extLst>
          </p:cNvPr>
          <p:cNvSpPr>
            <a:spLocks noGrp="1"/>
          </p:cNvSpPr>
          <p:nvPr>
            <p:ph type="dt" sz="half" idx="10"/>
          </p:nvPr>
        </p:nvSpPr>
        <p:spPr/>
        <p:txBody>
          <a:bodyPr/>
          <a:lstStyle/>
          <a:p>
            <a:fld id="{7C9EF404-E5B6-4044-A52E-4677BC69FEA6}" type="datetimeFigureOut">
              <a:rPr lang="en-US" smtClean="0"/>
              <a:t>9/7/2021</a:t>
            </a:fld>
            <a:endParaRPr lang="en-US" dirty="0"/>
          </a:p>
        </p:txBody>
      </p:sp>
      <p:sp>
        <p:nvSpPr>
          <p:cNvPr id="5" name="Footer Placeholder 4">
            <a:extLst>
              <a:ext uri="{FF2B5EF4-FFF2-40B4-BE49-F238E27FC236}">
                <a16:creationId xmlns:a16="http://schemas.microsoft.com/office/drawing/2014/main" id="{F347815F-4D36-4CAA-8AF9-95B7366353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DEEAA8-EDBC-4DA0-A4FA-CE23F27ED971}"/>
              </a:ext>
            </a:extLst>
          </p:cNvPr>
          <p:cNvSpPr>
            <a:spLocks noGrp="1"/>
          </p:cNvSpPr>
          <p:nvPr>
            <p:ph type="sldNum" sz="quarter" idx="12"/>
          </p:nvPr>
        </p:nvSpPr>
        <p:spPr/>
        <p:txBody>
          <a:bodyPr/>
          <a:lstStyle/>
          <a:p>
            <a:fld id="{EE296FB6-25A6-4140-8C03-1886225C1264}" type="slidenum">
              <a:rPr lang="en-US" smtClean="0"/>
              <a:t>‹#›</a:t>
            </a:fld>
            <a:endParaRPr lang="en-US" dirty="0"/>
          </a:p>
        </p:txBody>
      </p:sp>
    </p:spTree>
    <p:extLst>
      <p:ext uri="{BB962C8B-B14F-4D97-AF65-F5344CB8AC3E}">
        <p14:creationId xmlns:p14="http://schemas.microsoft.com/office/powerpoint/2010/main" val="3488027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4E7B4-77DB-4D11-AB55-9B500EEA92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B86B98-E34E-47AF-9333-64F248290E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673C89-8B52-45DE-880D-48EA57C1AF91}"/>
              </a:ext>
            </a:extLst>
          </p:cNvPr>
          <p:cNvSpPr>
            <a:spLocks noGrp="1"/>
          </p:cNvSpPr>
          <p:nvPr>
            <p:ph type="dt" sz="half" idx="10"/>
          </p:nvPr>
        </p:nvSpPr>
        <p:spPr/>
        <p:txBody>
          <a:bodyPr/>
          <a:lstStyle/>
          <a:p>
            <a:fld id="{7C9EF404-E5B6-4044-A52E-4677BC69FEA6}" type="datetimeFigureOut">
              <a:rPr lang="en-US" smtClean="0"/>
              <a:t>9/7/2021</a:t>
            </a:fld>
            <a:endParaRPr lang="en-US" dirty="0"/>
          </a:p>
        </p:txBody>
      </p:sp>
      <p:sp>
        <p:nvSpPr>
          <p:cNvPr id="5" name="Footer Placeholder 4">
            <a:extLst>
              <a:ext uri="{FF2B5EF4-FFF2-40B4-BE49-F238E27FC236}">
                <a16:creationId xmlns:a16="http://schemas.microsoft.com/office/drawing/2014/main" id="{27ED31D5-C2EB-4742-9914-1CB4B75237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13B405-E4DE-449F-8E30-7A23AD2D3582}"/>
              </a:ext>
            </a:extLst>
          </p:cNvPr>
          <p:cNvSpPr>
            <a:spLocks noGrp="1"/>
          </p:cNvSpPr>
          <p:nvPr>
            <p:ph type="sldNum" sz="quarter" idx="12"/>
          </p:nvPr>
        </p:nvSpPr>
        <p:spPr/>
        <p:txBody>
          <a:bodyPr/>
          <a:lstStyle/>
          <a:p>
            <a:fld id="{EE296FB6-25A6-4140-8C03-1886225C1264}" type="slidenum">
              <a:rPr lang="en-US" smtClean="0"/>
              <a:t>‹#›</a:t>
            </a:fld>
            <a:endParaRPr lang="en-US" dirty="0"/>
          </a:p>
        </p:txBody>
      </p:sp>
    </p:spTree>
    <p:extLst>
      <p:ext uri="{BB962C8B-B14F-4D97-AF65-F5344CB8AC3E}">
        <p14:creationId xmlns:p14="http://schemas.microsoft.com/office/powerpoint/2010/main" val="497756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A71BD-B826-4146-88E9-891BCA443B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177390-0B42-42DD-8D6C-2BB12C5E2A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42B829-5C66-402F-A562-59736508ACB2}"/>
              </a:ext>
            </a:extLst>
          </p:cNvPr>
          <p:cNvSpPr>
            <a:spLocks noGrp="1"/>
          </p:cNvSpPr>
          <p:nvPr>
            <p:ph type="dt" sz="half" idx="10"/>
          </p:nvPr>
        </p:nvSpPr>
        <p:spPr/>
        <p:txBody>
          <a:bodyPr/>
          <a:lstStyle/>
          <a:p>
            <a:fld id="{7C9EF404-E5B6-4044-A52E-4677BC69FEA6}" type="datetimeFigureOut">
              <a:rPr lang="en-US" smtClean="0"/>
              <a:t>9/7/2021</a:t>
            </a:fld>
            <a:endParaRPr lang="en-US" dirty="0"/>
          </a:p>
        </p:txBody>
      </p:sp>
      <p:sp>
        <p:nvSpPr>
          <p:cNvPr id="5" name="Footer Placeholder 4">
            <a:extLst>
              <a:ext uri="{FF2B5EF4-FFF2-40B4-BE49-F238E27FC236}">
                <a16:creationId xmlns:a16="http://schemas.microsoft.com/office/drawing/2014/main" id="{5AE0B476-F0CC-40DA-9EE9-9B41F137CE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84D444-4F29-4DA3-BA5D-9F58F582E10B}"/>
              </a:ext>
            </a:extLst>
          </p:cNvPr>
          <p:cNvSpPr>
            <a:spLocks noGrp="1"/>
          </p:cNvSpPr>
          <p:nvPr>
            <p:ph type="sldNum" sz="quarter" idx="12"/>
          </p:nvPr>
        </p:nvSpPr>
        <p:spPr/>
        <p:txBody>
          <a:bodyPr/>
          <a:lstStyle/>
          <a:p>
            <a:fld id="{EE296FB6-25A6-4140-8C03-1886225C1264}" type="slidenum">
              <a:rPr lang="en-US" smtClean="0"/>
              <a:t>‹#›</a:t>
            </a:fld>
            <a:endParaRPr lang="en-US" dirty="0"/>
          </a:p>
        </p:txBody>
      </p:sp>
    </p:spTree>
    <p:extLst>
      <p:ext uri="{BB962C8B-B14F-4D97-AF65-F5344CB8AC3E}">
        <p14:creationId xmlns:p14="http://schemas.microsoft.com/office/powerpoint/2010/main" val="881021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C932A-75A5-450A-8AF5-69CB467A9A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94BF69-FA2B-4C00-A5B9-E6F01EB7C0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3CFCF3-1221-4D24-A431-DED5C5D99A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3A8360-4E29-4349-9179-E583DE130752}"/>
              </a:ext>
            </a:extLst>
          </p:cNvPr>
          <p:cNvSpPr>
            <a:spLocks noGrp="1"/>
          </p:cNvSpPr>
          <p:nvPr>
            <p:ph type="dt" sz="half" idx="10"/>
          </p:nvPr>
        </p:nvSpPr>
        <p:spPr/>
        <p:txBody>
          <a:bodyPr/>
          <a:lstStyle/>
          <a:p>
            <a:fld id="{7C9EF404-E5B6-4044-A52E-4677BC69FEA6}" type="datetimeFigureOut">
              <a:rPr lang="en-US" smtClean="0"/>
              <a:t>9/7/2021</a:t>
            </a:fld>
            <a:endParaRPr lang="en-US" dirty="0"/>
          </a:p>
        </p:txBody>
      </p:sp>
      <p:sp>
        <p:nvSpPr>
          <p:cNvPr id="6" name="Footer Placeholder 5">
            <a:extLst>
              <a:ext uri="{FF2B5EF4-FFF2-40B4-BE49-F238E27FC236}">
                <a16:creationId xmlns:a16="http://schemas.microsoft.com/office/drawing/2014/main" id="{FAC070FC-3DB5-4411-8DA5-7A6B06AC9E9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2EA9263-7404-4B32-AEF6-3434622A835F}"/>
              </a:ext>
            </a:extLst>
          </p:cNvPr>
          <p:cNvSpPr>
            <a:spLocks noGrp="1"/>
          </p:cNvSpPr>
          <p:nvPr>
            <p:ph type="sldNum" sz="quarter" idx="12"/>
          </p:nvPr>
        </p:nvSpPr>
        <p:spPr/>
        <p:txBody>
          <a:bodyPr/>
          <a:lstStyle/>
          <a:p>
            <a:fld id="{EE296FB6-25A6-4140-8C03-1886225C1264}" type="slidenum">
              <a:rPr lang="en-US" smtClean="0"/>
              <a:t>‹#›</a:t>
            </a:fld>
            <a:endParaRPr lang="en-US" dirty="0"/>
          </a:p>
        </p:txBody>
      </p:sp>
    </p:spTree>
    <p:extLst>
      <p:ext uri="{BB962C8B-B14F-4D97-AF65-F5344CB8AC3E}">
        <p14:creationId xmlns:p14="http://schemas.microsoft.com/office/powerpoint/2010/main" val="322866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D339E-C927-4A63-8788-3313E5AE20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0E4CA4-B6F9-418F-8840-B07C271D9E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5EDD8D-213C-4348-BC40-EE389FE4DA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01989E-6D72-4AE9-ADB7-D529B177FA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1988D3-2E70-4F50-91E6-F91C6F5B11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8D5E33-3611-450C-8972-E606BBFAD76C}"/>
              </a:ext>
            </a:extLst>
          </p:cNvPr>
          <p:cNvSpPr>
            <a:spLocks noGrp="1"/>
          </p:cNvSpPr>
          <p:nvPr>
            <p:ph type="dt" sz="half" idx="10"/>
          </p:nvPr>
        </p:nvSpPr>
        <p:spPr/>
        <p:txBody>
          <a:bodyPr/>
          <a:lstStyle/>
          <a:p>
            <a:fld id="{7C9EF404-E5B6-4044-A52E-4677BC69FEA6}" type="datetimeFigureOut">
              <a:rPr lang="en-US" smtClean="0"/>
              <a:t>9/7/2021</a:t>
            </a:fld>
            <a:endParaRPr lang="en-US" dirty="0"/>
          </a:p>
        </p:txBody>
      </p:sp>
      <p:sp>
        <p:nvSpPr>
          <p:cNvPr id="8" name="Footer Placeholder 7">
            <a:extLst>
              <a:ext uri="{FF2B5EF4-FFF2-40B4-BE49-F238E27FC236}">
                <a16:creationId xmlns:a16="http://schemas.microsoft.com/office/drawing/2014/main" id="{CE24614A-FD02-4FC9-8049-734F5FC8673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21F758E-FF3C-4357-8DDB-153F3C970F98}"/>
              </a:ext>
            </a:extLst>
          </p:cNvPr>
          <p:cNvSpPr>
            <a:spLocks noGrp="1"/>
          </p:cNvSpPr>
          <p:nvPr>
            <p:ph type="sldNum" sz="quarter" idx="12"/>
          </p:nvPr>
        </p:nvSpPr>
        <p:spPr/>
        <p:txBody>
          <a:bodyPr/>
          <a:lstStyle/>
          <a:p>
            <a:fld id="{EE296FB6-25A6-4140-8C03-1886225C1264}" type="slidenum">
              <a:rPr lang="en-US" smtClean="0"/>
              <a:t>‹#›</a:t>
            </a:fld>
            <a:endParaRPr lang="en-US" dirty="0"/>
          </a:p>
        </p:txBody>
      </p:sp>
    </p:spTree>
    <p:extLst>
      <p:ext uri="{BB962C8B-B14F-4D97-AF65-F5344CB8AC3E}">
        <p14:creationId xmlns:p14="http://schemas.microsoft.com/office/powerpoint/2010/main" val="1802825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57B60-5AFD-4BE7-B8C7-3DD2A5ECD4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EEB756-4F76-4CAB-A4F5-5F554EE53A3B}"/>
              </a:ext>
            </a:extLst>
          </p:cNvPr>
          <p:cNvSpPr>
            <a:spLocks noGrp="1"/>
          </p:cNvSpPr>
          <p:nvPr>
            <p:ph type="dt" sz="half" idx="10"/>
          </p:nvPr>
        </p:nvSpPr>
        <p:spPr/>
        <p:txBody>
          <a:bodyPr/>
          <a:lstStyle/>
          <a:p>
            <a:fld id="{7C9EF404-E5B6-4044-A52E-4677BC69FEA6}" type="datetimeFigureOut">
              <a:rPr lang="en-US" smtClean="0"/>
              <a:t>9/7/2021</a:t>
            </a:fld>
            <a:endParaRPr lang="en-US" dirty="0"/>
          </a:p>
        </p:txBody>
      </p:sp>
      <p:sp>
        <p:nvSpPr>
          <p:cNvPr id="4" name="Footer Placeholder 3">
            <a:extLst>
              <a:ext uri="{FF2B5EF4-FFF2-40B4-BE49-F238E27FC236}">
                <a16:creationId xmlns:a16="http://schemas.microsoft.com/office/drawing/2014/main" id="{F0F26ACB-7D94-4511-873C-7278D4FC289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850788A-FBD7-4DAD-8A9A-F1EC7B01998F}"/>
              </a:ext>
            </a:extLst>
          </p:cNvPr>
          <p:cNvSpPr>
            <a:spLocks noGrp="1"/>
          </p:cNvSpPr>
          <p:nvPr>
            <p:ph type="sldNum" sz="quarter" idx="12"/>
          </p:nvPr>
        </p:nvSpPr>
        <p:spPr/>
        <p:txBody>
          <a:bodyPr/>
          <a:lstStyle/>
          <a:p>
            <a:fld id="{EE296FB6-25A6-4140-8C03-1886225C1264}" type="slidenum">
              <a:rPr lang="en-US" smtClean="0"/>
              <a:t>‹#›</a:t>
            </a:fld>
            <a:endParaRPr lang="en-US" dirty="0"/>
          </a:p>
        </p:txBody>
      </p:sp>
    </p:spTree>
    <p:extLst>
      <p:ext uri="{BB962C8B-B14F-4D97-AF65-F5344CB8AC3E}">
        <p14:creationId xmlns:p14="http://schemas.microsoft.com/office/powerpoint/2010/main" val="2659568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4C00E3-E96F-44D0-AD2B-7DBB12143D18}"/>
              </a:ext>
            </a:extLst>
          </p:cNvPr>
          <p:cNvSpPr>
            <a:spLocks noGrp="1"/>
          </p:cNvSpPr>
          <p:nvPr>
            <p:ph type="dt" sz="half" idx="10"/>
          </p:nvPr>
        </p:nvSpPr>
        <p:spPr/>
        <p:txBody>
          <a:bodyPr/>
          <a:lstStyle/>
          <a:p>
            <a:fld id="{7C9EF404-E5B6-4044-A52E-4677BC69FEA6}" type="datetimeFigureOut">
              <a:rPr lang="en-US" smtClean="0"/>
              <a:t>9/7/2021</a:t>
            </a:fld>
            <a:endParaRPr lang="en-US" dirty="0"/>
          </a:p>
        </p:txBody>
      </p:sp>
      <p:sp>
        <p:nvSpPr>
          <p:cNvPr id="3" name="Footer Placeholder 2">
            <a:extLst>
              <a:ext uri="{FF2B5EF4-FFF2-40B4-BE49-F238E27FC236}">
                <a16:creationId xmlns:a16="http://schemas.microsoft.com/office/drawing/2014/main" id="{DA4CEC3E-1571-4507-91C2-2B1ECB9C8A6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366BA48-B387-4BC9-9CB9-87F8B056EFAD}"/>
              </a:ext>
            </a:extLst>
          </p:cNvPr>
          <p:cNvSpPr>
            <a:spLocks noGrp="1"/>
          </p:cNvSpPr>
          <p:nvPr>
            <p:ph type="sldNum" sz="quarter" idx="12"/>
          </p:nvPr>
        </p:nvSpPr>
        <p:spPr/>
        <p:txBody>
          <a:bodyPr/>
          <a:lstStyle/>
          <a:p>
            <a:fld id="{EE296FB6-25A6-4140-8C03-1886225C1264}" type="slidenum">
              <a:rPr lang="en-US" smtClean="0"/>
              <a:t>‹#›</a:t>
            </a:fld>
            <a:endParaRPr lang="en-US" dirty="0"/>
          </a:p>
        </p:txBody>
      </p:sp>
    </p:spTree>
    <p:extLst>
      <p:ext uri="{BB962C8B-B14F-4D97-AF65-F5344CB8AC3E}">
        <p14:creationId xmlns:p14="http://schemas.microsoft.com/office/powerpoint/2010/main" val="2150368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9E2F1-D8F0-44B4-A69E-211861AB81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69F6BF-CFF6-41AB-ADA5-4123F239D8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0F3E2E-0EB1-40FE-8BC9-6B046640DD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B78F77-8541-499D-B277-61D17AD247C1}"/>
              </a:ext>
            </a:extLst>
          </p:cNvPr>
          <p:cNvSpPr>
            <a:spLocks noGrp="1"/>
          </p:cNvSpPr>
          <p:nvPr>
            <p:ph type="dt" sz="half" idx="10"/>
          </p:nvPr>
        </p:nvSpPr>
        <p:spPr/>
        <p:txBody>
          <a:bodyPr/>
          <a:lstStyle/>
          <a:p>
            <a:fld id="{7C9EF404-E5B6-4044-A52E-4677BC69FEA6}" type="datetimeFigureOut">
              <a:rPr lang="en-US" smtClean="0"/>
              <a:t>9/7/2021</a:t>
            </a:fld>
            <a:endParaRPr lang="en-US" dirty="0"/>
          </a:p>
        </p:txBody>
      </p:sp>
      <p:sp>
        <p:nvSpPr>
          <p:cNvPr id="6" name="Footer Placeholder 5">
            <a:extLst>
              <a:ext uri="{FF2B5EF4-FFF2-40B4-BE49-F238E27FC236}">
                <a16:creationId xmlns:a16="http://schemas.microsoft.com/office/drawing/2014/main" id="{208C65EE-A9FB-4E1B-AC30-B18868B53DE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E1C564-FC58-4856-94F8-1BDB739CC404}"/>
              </a:ext>
            </a:extLst>
          </p:cNvPr>
          <p:cNvSpPr>
            <a:spLocks noGrp="1"/>
          </p:cNvSpPr>
          <p:nvPr>
            <p:ph type="sldNum" sz="quarter" idx="12"/>
          </p:nvPr>
        </p:nvSpPr>
        <p:spPr/>
        <p:txBody>
          <a:bodyPr/>
          <a:lstStyle/>
          <a:p>
            <a:fld id="{EE296FB6-25A6-4140-8C03-1886225C1264}" type="slidenum">
              <a:rPr lang="en-US" smtClean="0"/>
              <a:t>‹#›</a:t>
            </a:fld>
            <a:endParaRPr lang="en-US" dirty="0"/>
          </a:p>
        </p:txBody>
      </p:sp>
    </p:spTree>
    <p:extLst>
      <p:ext uri="{BB962C8B-B14F-4D97-AF65-F5344CB8AC3E}">
        <p14:creationId xmlns:p14="http://schemas.microsoft.com/office/powerpoint/2010/main" val="916717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E42B2-CA86-4CA0-80AC-AFB67BEFEF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8D48A5-9F91-4D8D-ADDF-560225847A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E0A7BDE-A340-46EC-A9CC-740D821244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7012E6-055D-4A74-AA7D-AFB7C8E1121B}"/>
              </a:ext>
            </a:extLst>
          </p:cNvPr>
          <p:cNvSpPr>
            <a:spLocks noGrp="1"/>
          </p:cNvSpPr>
          <p:nvPr>
            <p:ph type="dt" sz="half" idx="10"/>
          </p:nvPr>
        </p:nvSpPr>
        <p:spPr/>
        <p:txBody>
          <a:bodyPr/>
          <a:lstStyle/>
          <a:p>
            <a:fld id="{7C9EF404-E5B6-4044-A52E-4677BC69FEA6}" type="datetimeFigureOut">
              <a:rPr lang="en-US" smtClean="0"/>
              <a:t>9/7/2021</a:t>
            </a:fld>
            <a:endParaRPr lang="en-US" dirty="0"/>
          </a:p>
        </p:txBody>
      </p:sp>
      <p:sp>
        <p:nvSpPr>
          <p:cNvPr id="6" name="Footer Placeholder 5">
            <a:extLst>
              <a:ext uri="{FF2B5EF4-FFF2-40B4-BE49-F238E27FC236}">
                <a16:creationId xmlns:a16="http://schemas.microsoft.com/office/drawing/2014/main" id="{6242D9BC-F088-43BD-91EE-09556EC454D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AB58B-FA65-4F1C-91C6-AA1A9764083C}"/>
              </a:ext>
            </a:extLst>
          </p:cNvPr>
          <p:cNvSpPr>
            <a:spLocks noGrp="1"/>
          </p:cNvSpPr>
          <p:nvPr>
            <p:ph type="sldNum" sz="quarter" idx="12"/>
          </p:nvPr>
        </p:nvSpPr>
        <p:spPr/>
        <p:txBody>
          <a:bodyPr/>
          <a:lstStyle/>
          <a:p>
            <a:fld id="{EE296FB6-25A6-4140-8C03-1886225C1264}" type="slidenum">
              <a:rPr lang="en-US" smtClean="0"/>
              <a:t>‹#›</a:t>
            </a:fld>
            <a:endParaRPr lang="en-US" dirty="0"/>
          </a:p>
        </p:txBody>
      </p:sp>
    </p:spTree>
    <p:extLst>
      <p:ext uri="{BB962C8B-B14F-4D97-AF65-F5344CB8AC3E}">
        <p14:creationId xmlns:p14="http://schemas.microsoft.com/office/powerpoint/2010/main" val="9143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AC5555-6E55-4301-9BEE-3B65D6B67B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C95449-7D95-491D-9308-49AAB7D43E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E3EE5-4FE9-4A9B-B73C-B0E54A1817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9EF404-E5B6-4044-A52E-4677BC69FEA6}" type="datetimeFigureOut">
              <a:rPr lang="en-US" smtClean="0"/>
              <a:t>9/7/2021</a:t>
            </a:fld>
            <a:endParaRPr lang="en-US" dirty="0"/>
          </a:p>
        </p:txBody>
      </p:sp>
      <p:sp>
        <p:nvSpPr>
          <p:cNvPr id="5" name="Footer Placeholder 4">
            <a:extLst>
              <a:ext uri="{FF2B5EF4-FFF2-40B4-BE49-F238E27FC236}">
                <a16:creationId xmlns:a16="http://schemas.microsoft.com/office/drawing/2014/main" id="{FDE3E6DF-1826-47A2-A736-CE798D9F02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29BB7AE-4BDB-4551-AA5A-531510BE56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296FB6-25A6-4140-8C03-1886225C1264}" type="slidenum">
              <a:rPr lang="en-US" smtClean="0"/>
              <a:t>‹#›</a:t>
            </a:fld>
            <a:endParaRPr lang="en-US" dirty="0"/>
          </a:p>
        </p:txBody>
      </p:sp>
    </p:spTree>
    <p:extLst>
      <p:ext uri="{BB962C8B-B14F-4D97-AF65-F5344CB8AC3E}">
        <p14:creationId xmlns:p14="http://schemas.microsoft.com/office/powerpoint/2010/main" val="1037553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C2A90-8940-4E22-BAE3-C43AF8493499}"/>
              </a:ext>
            </a:extLst>
          </p:cNvPr>
          <p:cNvSpPr>
            <a:spLocks noGrp="1"/>
          </p:cNvSpPr>
          <p:nvPr>
            <p:ph type="title"/>
          </p:nvPr>
        </p:nvSpPr>
        <p:spPr/>
        <p:txBody>
          <a:bodyPr/>
          <a:lstStyle/>
          <a:p>
            <a:pPr algn="ctr"/>
            <a:r>
              <a:rPr lang="en-US" dirty="0"/>
              <a:t>Motivations for Exploration</a:t>
            </a:r>
          </a:p>
        </p:txBody>
      </p:sp>
      <p:sp>
        <p:nvSpPr>
          <p:cNvPr id="3" name="Content Placeholder 2">
            <a:extLst>
              <a:ext uri="{FF2B5EF4-FFF2-40B4-BE49-F238E27FC236}">
                <a16:creationId xmlns:a16="http://schemas.microsoft.com/office/drawing/2014/main" id="{95506160-89D8-4890-B52F-97E555A8D49D}"/>
              </a:ext>
            </a:extLst>
          </p:cNvPr>
          <p:cNvSpPr>
            <a:spLocks noGrp="1"/>
          </p:cNvSpPr>
          <p:nvPr>
            <p:ph idx="1"/>
          </p:nvPr>
        </p:nvSpPr>
        <p:spPr/>
        <p:txBody>
          <a:bodyPr/>
          <a:lstStyle/>
          <a:p>
            <a:r>
              <a:rPr lang="en-US" dirty="0"/>
              <a:t>The Portuguese hoped to find a sea route to the spice-producing lands of South and Southeast Asia in order to bypass the Ottoman Turks, who controlled the old land routes between Europe and Asia.</a:t>
            </a:r>
          </a:p>
          <a:p>
            <a:r>
              <a:rPr lang="en-US" dirty="0"/>
              <a:t>Prince Henry the Navigator financed and directed Portugal’s exploration and development of the caravel, a 65-foot, easily maneuvered three-masted ship that made exploration possible. </a:t>
            </a:r>
          </a:p>
          <a:p>
            <a:r>
              <a:rPr lang="en-US" dirty="0"/>
              <a:t>Searching for gold and then slaves, the Portuguese gradually established forts down the West African coast and rounded the Cape of Good Hope in 1487, with Vasco da Gama reaching India in 1598. </a:t>
            </a:r>
          </a:p>
          <a:p>
            <a:endParaRPr lang="en-US" dirty="0"/>
          </a:p>
        </p:txBody>
      </p:sp>
    </p:spTree>
    <p:extLst>
      <p:ext uri="{BB962C8B-B14F-4D97-AF65-F5344CB8AC3E}">
        <p14:creationId xmlns:p14="http://schemas.microsoft.com/office/powerpoint/2010/main" val="2782809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descr="Statue of Bartolomé de Las Casas">
            <a:extLst>
              <a:ext uri="{FF2B5EF4-FFF2-40B4-BE49-F238E27FC236}">
                <a16:creationId xmlns:a16="http://schemas.microsoft.com/office/drawing/2014/main" id="{07E98592-CD88-4D4C-9E1E-06B6B9592116}"/>
              </a:ext>
            </a:extLst>
          </p:cNvPr>
          <p:cNvSpPr>
            <a:spLocks noGrp="1"/>
          </p:cNvSpPr>
          <p:nvPr>
            <p:ph type="title"/>
          </p:nvPr>
        </p:nvSpPr>
        <p:spPr/>
        <p:txBody>
          <a:bodyPr/>
          <a:lstStyle/>
          <a:p>
            <a:pPr algn="ctr"/>
            <a:r>
              <a:rPr lang="en-US" dirty="0"/>
              <a:t>Bartolomé de Las Casas</a:t>
            </a:r>
          </a:p>
        </p:txBody>
      </p:sp>
      <p:sp>
        <p:nvSpPr>
          <p:cNvPr id="8" name="Content Placeholder 7">
            <a:extLst>
              <a:ext uri="{FF2B5EF4-FFF2-40B4-BE49-F238E27FC236}">
                <a16:creationId xmlns:a16="http://schemas.microsoft.com/office/drawing/2014/main" id="{B87CF489-7552-4561-AC24-A7A21D185052}"/>
              </a:ext>
            </a:extLst>
          </p:cNvPr>
          <p:cNvSpPr>
            <a:spLocks noGrp="1"/>
          </p:cNvSpPr>
          <p:nvPr>
            <p:ph sz="half" idx="1"/>
          </p:nvPr>
        </p:nvSpPr>
        <p:spPr/>
        <p:txBody>
          <a:bodyPr/>
          <a:lstStyle/>
          <a:p>
            <a:r>
              <a:rPr lang="en-US" dirty="0"/>
              <a:t>The Spanish Dominican Bartolomé de Las Casas (1474–1566), for  example, argued that Africans were constitutionally more suitable for labor than native Americans and should therefore be imported to the plantations in the Americas to relieve the indigenous peoples, who were being worked to death.</a:t>
            </a:r>
          </a:p>
          <a:p>
            <a:endParaRPr lang="en-US" dirty="0"/>
          </a:p>
        </p:txBody>
      </p:sp>
      <p:pic>
        <p:nvPicPr>
          <p:cNvPr id="11" name="Content Placeholder 10" descr="Statue of Barlo">
            <a:extLst>
              <a:ext uri="{FF2B5EF4-FFF2-40B4-BE49-F238E27FC236}">
                <a16:creationId xmlns:a16="http://schemas.microsoft.com/office/drawing/2014/main" id="{4315D339-7E90-45B6-B272-E28CE35C610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78700" y="2115344"/>
            <a:ext cx="2768600" cy="3771900"/>
          </a:xfrm>
        </p:spPr>
      </p:pic>
    </p:spTree>
    <p:extLst>
      <p:ext uri="{BB962C8B-B14F-4D97-AF65-F5344CB8AC3E}">
        <p14:creationId xmlns:p14="http://schemas.microsoft.com/office/powerpoint/2010/main" val="667316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9D5CF-BEEF-43C0-8432-D0DA7B0E6B10}"/>
              </a:ext>
            </a:extLst>
          </p:cNvPr>
          <p:cNvSpPr>
            <a:spLocks noGrp="1"/>
          </p:cNvSpPr>
          <p:nvPr>
            <p:ph type="title"/>
          </p:nvPr>
        </p:nvSpPr>
        <p:spPr/>
        <p:txBody>
          <a:bodyPr/>
          <a:lstStyle/>
          <a:p>
            <a:pPr algn="ctr"/>
            <a:r>
              <a:rPr lang="en-US" dirty="0"/>
              <a:t>Hernán Cortés</a:t>
            </a:r>
          </a:p>
        </p:txBody>
      </p:sp>
      <p:sp>
        <p:nvSpPr>
          <p:cNvPr id="3" name="Content Placeholder 2">
            <a:extLst>
              <a:ext uri="{FF2B5EF4-FFF2-40B4-BE49-F238E27FC236}">
                <a16:creationId xmlns:a16="http://schemas.microsoft.com/office/drawing/2014/main" id="{BE125C4D-646D-4FED-8225-74F3C44EA7A3}"/>
              </a:ext>
            </a:extLst>
          </p:cNvPr>
          <p:cNvSpPr>
            <a:spLocks noGrp="1"/>
          </p:cNvSpPr>
          <p:nvPr>
            <p:ph idx="1"/>
          </p:nvPr>
        </p:nvSpPr>
        <p:spPr/>
        <p:txBody>
          <a:bodyPr/>
          <a:lstStyle/>
          <a:p>
            <a:r>
              <a:rPr lang="en-US" dirty="0"/>
              <a:t>With a band of fewer than three hundred </a:t>
            </a:r>
          </a:p>
          <a:p>
            <a:r>
              <a:rPr lang="en-US" dirty="0"/>
              <a:t>Spanish soldiers and a few thousand native allies, Cortés captured the Aztec capital, </a:t>
            </a:r>
          </a:p>
          <a:p>
            <a:r>
              <a:rPr lang="en-US" dirty="0"/>
              <a:t>Tenochtitlán (present-day Mexico City), </a:t>
            </a:r>
          </a:p>
        </p:txBody>
      </p:sp>
    </p:spTree>
    <p:extLst>
      <p:ext uri="{BB962C8B-B14F-4D97-AF65-F5344CB8AC3E}">
        <p14:creationId xmlns:p14="http://schemas.microsoft.com/office/powerpoint/2010/main" val="2728374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B7DA7-8731-4E93-96F7-B1D7F96273BC}"/>
              </a:ext>
            </a:extLst>
          </p:cNvPr>
          <p:cNvSpPr>
            <a:spLocks noGrp="1"/>
          </p:cNvSpPr>
          <p:nvPr>
            <p:ph type="title"/>
          </p:nvPr>
        </p:nvSpPr>
        <p:spPr/>
        <p:txBody>
          <a:bodyPr/>
          <a:lstStyle/>
          <a:p>
            <a:pPr algn="ctr"/>
            <a:r>
              <a:rPr lang="en-US" dirty="0"/>
              <a:t>The Aztecs</a:t>
            </a:r>
          </a:p>
        </p:txBody>
      </p:sp>
      <p:sp>
        <p:nvSpPr>
          <p:cNvPr id="3" name="Content Placeholder 2">
            <a:extLst>
              <a:ext uri="{FF2B5EF4-FFF2-40B4-BE49-F238E27FC236}">
                <a16:creationId xmlns:a16="http://schemas.microsoft.com/office/drawing/2014/main" id="{376D7619-3725-4765-9122-9E1C763E8130}"/>
              </a:ext>
            </a:extLst>
          </p:cNvPr>
          <p:cNvSpPr>
            <a:spLocks noGrp="1"/>
          </p:cNvSpPr>
          <p:nvPr>
            <p:ph sz="half" idx="1"/>
          </p:nvPr>
        </p:nvSpPr>
        <p:spPr/>
        <p:txBody>
          <a:bodyPr/>
          <a:lstStyle/>
          <a:p>
            <a:r>
              <a:rPr lang="en-US" dirty="0"/>
              <a:t>With a band of fewer than three hundred Spanish soldiers and a few thousand native allies, Cortés captured the Aztec capital, Tenochtitlán (present-day Mexico City). </a:t>
            </a:r>
          </a:p>
          <a:p>
            <a:endParaRPr lang="en-US" dirty="0"/>
          </a:p>
        </p:txBody>
      </p:sp>
      <p:pic>
        <p:nvPicPr>
          <p:cNvPr id="6" name="Content Placeholder 5" descr="Map of the conquest of Mexico.">
            <a:extLst>
              <a:ext uri="{FF2B5EF4-FFF2-40B4-BE49-F238E27FC236}">
                <a16:creationId xmlns:a16="http://schemas.microsoft.com/office/drawing/2014/main" id="{817C55C7-739A-40D0-96C5-0D7B84F3B9A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725885"/>
            <a:ext cx="5181600" cy="2550818"/>
          </a:xfrm>
        </p:spPr>
      </p:pic>
    </p:spTree>
    <p:extLst>
      <p:ext uri="{BB962C8B-B14F-4D97-AF65-F5344CB8AC3E}">
        <p14:creationId xmlns:p14="http://schemas.microsoft.com/office/powerpoint/2010/main" val="3494585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49C76B-8EA2-4CE7-A2B0-06AB0BAD19B8}"/>
              </a:ext>
            </a:extLst>
          </p:cNvPr>
          <p:cNvSpPr>
            <a:spLocks noGrp="1"/>
          </p:cNvSpPr>
          <p:nvPr>
            <p:ph type="title"/>
          </p:nvPr>
        </p:nvSpPr>
        <p:spPr/>
        <p:txBody>
          <a:bodyPr/>
          <a:lstStyle/>
          <a:p>
            <a:pPr algn="ctr"/>
            <a:r>
              <a:rPr lang="en-US" dirty="0"/>
              <a:t>Conquest of the Incas</a:t>
            </a:r>
          </a:p>
        </p:txBody>
      </p:sp>
      <p:sp>
        <p:nvSpPr>
          <p:cNvPr id="5" name="Content Placeholder 4">
            <a:extLst>
              <a:ext uri="{FF2B5EF4-FFF2-40B4-BE49-F238E27FC236}">
                <a16:creationId xmlns:a16="http://schemas.microsoft.com/office/drawing/2014/main" id="{F99066F4-97E4-4C02-B012-896274DC1723}"/>
              </a:ext>
            </a:extLst>
          </p:cNvPr>
          <p:cNvSpPr>
            <a:spLocks noGrp="1"/>
          </p:cNvSpPr>
          <p:nvPr>
            <p:ph sz="half" idx="1"/>
          </p:nvPr>
        </p:nvSpPr>
        <p:spPr/>
        <p:txBody>
          <a:bodyPr/>
          <a:lstStyle/>
          <a:p>
            <a:r>
              <a:rPr lang="en-US" dirty="0"/>
              <a:t>Francisco Pizarro conquered the Inca Empire in  Peruvian highlands in 1532 to 1533. </a:t>
            </a:r>
          </a:p>
        </p:txBody>
      </p:sp>
      <p:pic>
        <p:nvPicPr>
          <p:cNvPr id="8" name="Content Placeholder 7" descr="Map of the conquest of the Incas. ">
            <a:extLst>
              <a:ext uri="{FF2B5EF4-FFF2-40B4-BE49-F238E27FC236}">
                <a16:creationId xmlns:a16="http://schemas.microsoft.com/office/drawing/2014/main" id="{32CD5B83-E845-4B79-97A7-7A19FC3978E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91400" y="1961003"/>
            <a:ext cx="2743200" cy="2533879"/>
          </a:xfrm>
        </p:spPr>
      </p:pic>
    </p:spTree>
    <p:extLst>
      <p:ext uri="{BB962C8B-B14F-4D97-AF65-F5344CB8AC3E}">
        <p14:creationId xmlns:p14="http://schemas.microsoft.com/office/powerpoint/2010/main" val="1205000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B99D1-AEBF-4136-904B-EA858E41583A}"/>
              </a:ext>
            </a:extLst>
          </p:cNvPr>
          <p:cNvSpPr>
            <a:spLocks noGrp="1"/>
          </p:cNvSpPr>
          <p:nvPr>
            <p:ph type="title"/>
          </p:nvPr>
        </p:nvSpPr>
        <p:spPr/>
        <p:txBody>
          <a:bodyPr/>
          <a:lstStyle/>
          <a:p>
            <a:pPr algn="ctr"/>
            <a:r>
              <a:rPr lang="en-US" dirty="0"/>
              <a:t>Potosi</a:t>
            </a:r>
          </a:p>
        </p:txBody>
      </p:sp>
      <p:sp>
        <p:nvSpPr>
          <p:cNvPr id="4" name="Content Placeholder 3">
            <a:extLst>
              <a:ext uri="{FF2B5EF4-FFF2-40B4-BE49-F238E27FC236}">
                <a16:creationId xmlns:a16="http://schemas.microsoft.com/office/drawing/2014/main" id="{642C548F-6141-4C80-AA8D-A8361B5F7DDD}"/>
              </a:ext>
            </a:extLst>
          </p:cNvPr>
          <p:cNvSpPr>
            <a:spLocks noGrp="1"/>
          </p:cNvSpPr>
          <p:nvPr>
            <p:ph sz="half" idx="1"/>
          </p:nvPr>
        </p:nvSpPr>
        <p:spPr/>
        <p:txBody>
          <a:bodyPr/>
          <a:lstStyle/>
          <a:p>
            <a:r>
              <a:rPr lang="en-US" dirty="0"/>
              <a:t>The real prize of the Spanish New World was the discovery of vast silver deposits in Potosí, Bolivia. </a:t>
            </a:r>
          </a:p>
        </p:txBody>
      </p:sp>
      <p:pic>
        <p:nvPicPr>
          <p:cNvPr id="11" name="Content Placeholder 10" descr="Map of the New World precious metal trade.">
            <a:extLst>
              <a:ext uri="{FF2B5EF4-FFF2-40B4-BE49-F238E27FC236}">
                <a16:creationId xmlns:a16="http://schemas.microsoft.com/office/drawing/2014/main" id="{BB00059A-C439-479E-B97B-188357D205E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59071" y="1825625"/>
            <a:ext cx="4607857" cy="4351338"/>
          </a:xfrm>
        </p:spPr>
      </p:pic>
    </p:spTree>
    <p:extLst>
      <p:ext uri="{BB962C8B-B14F-4D97-AF65-F5344CB8AC3E}">
        <p14:creationId xmlns:p14="http://schemas.microsoft.com/office/powerpoint/2010/main" val="1243601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94488-8B87-4E04-AB8C-4BA8D2348E0A}"/>
              </a:ext>
            </a:extLst>
          </p:cNvPr>
          <p:cNvSpPr>
            <a:spLocks noGrp="1"/>
          </p:cNvSpPr>
          <p:nvPr>
            <p:ph type="title"/>
          </p:nvPr>
        </p:nvSpPr>
        <p:spPr/>
        <p:txBody>
          <a:bodyPr/>
          <a:lstStyle/>
          <a:p>
            <a:pPr algn="ctr"/>
            <a:r>
              <a:rPr lang="en-US" dirty="0"/>
              <a:t>Collision of Flora and Fauna</a:t>
            </a:r>
          </a:p>
        </p:txBody>
      </p:sp>
      <p:sp>
        <p:nvSpPr>
          <p:cNvPr id="3" name="Content Placeholder 2">
            <a:extLst>
              <a:ext uri="{FF2B5EF4-FFF2-40B4-BE49-F238E27FC236}">
                <a16:creationId xmlns:a16="http://schemas.microsoft.com/office/drawing/2014/main" id="{3E755D7E-714B-4602-886E-7F59FC3DCE77}"/>
              </a:ext>
            </a:extLst>
          </p:cNvPr>
          <p:cNvSpPr>
            <a:spLocks noGrp="1"/>
          </p:cNvSpPr>
          <p:nvPr>
            <p:ph idx="1"/>
          </p:nvPr>
        </p:nvSpPr>
        <p:spPr/>
        <p:txBody>
          <a:bodyPr>
            <a:normAutofit/>
          </a:bodyPr>
          <a:lstStyle/>
          <a:p>
            <a:r>
              <a:rPr lang="en-US" dirty="0"/>
              <a:t>The movement of  peoples, animals, plants, manufactured goods, precious metals, and diseases between Europe, the New World, and Africa —  the Columbian exchange —  was one of the most dramatic transformations of ecology, agriculture, and ways of life in all of human history. </a:t>
            </a:r>
          </a:p>
          <a:p>
            <a:r>
              <a:rPr lang="en-US" dirty="0"/>
              <a:t>Old World- pigs, chickens, goats, sheep, cattle, wheat, melons, yams, sorghum, millet, rice and sugarcane.</a:t>
            </a:r>
          </a:p>
          <a:p>
            <a:r>
              <a:rPr lang="en-US" dirty="0"/>
              <a:t>New World-tobacco, cacao, sweet potatoes, maize, tomatoes, manioc, peppers, pineapples, cashew nuts, potatoes, and peanuts.</a:t>
            </a:r>
          </a:p>
        </p:txBody>
      </p:sp>
    </p:spTree>
    <p:extLst>
      <p:ext uri="{BB962C8B-B14F-4D97-AF65-F5344CB8AC3E}">
        <p14:creationId xmlns:p14="http://schemas.microsoft.com/office/powerpoint/2010/main" val="1037617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ACBB0-8297-463E-BB28-4A94C036D02C}"/>
              </a:ext>
            </a:extLst>
          </p:cNvPr>
          <p:cNvSpPr>
            <a:spLocks noGrp="1"/>
          </p:cNvSpPr>
          <p:nvPr>
            <p:ph type="title"/>
          </p:nvPr>
        </p:nvSpPr>
        <p:spPr/>
        <p:txBody>
          <a:bodyPr/>
          <a:lstStyle/>
          <a:p>
            <a:pPr algn="ctr"/>
            <a:r>
              <a:rPr lang="en-US" dirty="0"/>
              <a:t>The Columbian Exchange</a:t>
            </a:r>
          </a:p>
        </p:txBody>
      </p:sp>
      <p:pic>
        <p:nvPicPr>
          <p:cNvPr id="5" name="Content Placeholder 4" descr="An illustration of the Columbian Exchange.">
            <a:extLst>
              <a:ext uri="{FF2B5EF4-FFF2-40B4-BE49-F238E27FC236}">
                <a16:creationId xmlns:a16="http://schemas.microsoft.com/office/drawing/2014/main" id="{273B55B6-DA07-400A-AAA5-B2F86BE722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2500" y="2072481"/>
            <a:ext cx="10287000" cy="3857625"/>
          </a:xfrm>
        </p:spPr>
      </p:pic>
    </p:spTree>
    <p:extLst>
      <p:ext uri="{BB962C8B-B14F-4D97-AF65-F5344CB8AC3E}">
        <p14:creationId xmlns:p14="http://schemas.microsoft.com/office/powerpoint/2010/main" val="4245747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2A34E-B4BB-41D7-BA0C-A32F4716A1E3}"/>
              </a:ext>
            </a:extLst>
          </p:cNvPr>
          <p:cNvSpPr>
            <a:spLocks noGrp="1"/>
          </p:cNvSpPr>
          <p:nvPr>
            <p:ph type="title"/>
          </p:nvPr>
        </p:nvSpPr>
        <p:spPr/>
        <p:txBody>
          <a:bodyPr/>
          <a:lstStyle/>
          <a:p>
            <a:pPr algn="ctr"/>
            <a:r>
              <a:rPr lang="en-US" dirty="0"/>
              <a:t>Johannes Gutenberg and the Printing Press</a:t>
            </a:r>
          </a:p>
        </p:txBody>
      </p:sp>
      <p:sp>
        <p:nvSpPr>
          <p:cNvPr id="3" name="Content Placeholder 2">
            <a:extLst>
              <a:ext uri="{FF2B5EF4-FFF2-40B4-BE49-F238E27FC236}">
                <a16:creationId xmlns:a16="http://schemas.microsoft.com/office/drawing/2014/main" id="{92F9BF90-F4C7-42B0-BCC6-FDAF72816219}"/>
              </a:ext>
            </a:extLst>
          </p:cNvPr>
          <p:cNvSpPr>
            <a:spLocks noGrp="1"/>
          </p:cNvSpPr>
          <p:nvPr>
            <p:ph idx="1"/>
          </p:nvPr>
        </p:nvSpPr>
        <p:spPr/>
        <p:txBody>
          <a:bodyPr>
            <a:normAutofit fontScale="92500" lnSpcReduction="10000"/>
          </a:bodyPr>
          <a:lstStyle/>
          <a:p>
            <a:r>
              <a:rPr lang="en-US" dirty="0"/>
              <a:t>In the 1440s by Johannes Gutenberg, a German goldsmith, marked a revolutionary departure from the old practice of copying works by hand or stamping pages with individually carved wood blocks.</a:t>
            </a:r>
          </a:p>
          <a:p>
            <a:r>
              <a:rPr lang="en-US" dirty="0"/>
              <a:t>In 1467, two German printers established the first press in Rome; within five years, they had produced twelve thousand volumes, a feat that in the past would have required a thousand full-time scribes. </a:t>
            </a:r>
          </a:p>
          <a:p>
            <a:r>
              <a:rPr lang="en-US" dirty="0"/>
              <a:t>The invention of mechanical printing dramatically increased the speed at which people  could transmit knowledge, and it freed individuals from having to memorize everything they learned. Printed books and pamphlets, even one-page flyers, would create a wide community of scholars no longer dependent on personal patronage or church sponsorship for texts. Printing thus encouraged the free expression and exchange of ideas</a:t>
            </a:r>
          </a:p>
        </p:txBody>
      </p:sp>
    </p:spTree>
    <p:extLst>
      <p:ext uri="{BB962C8B-B14F-4D97-AF65-F5344CB8AC3E}">
        <p14:creationId xmlns:p14="http://schemas.microsoft.com/office/powerpoint/2010/main" val="3860233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109CB-B622-40D3-933A-5309F87E3A6F}"/>
              </a:ext>
            </a:extLst>
          </p:cNvPr>
          <p:cNvSpPr>
            <a:spLocks noGrp="1"/>
          </p:cNvSpPr>
          <p:nvPr>
            <p:ph type="title"/>
          </p:nvPr>
        </p:nvSpPr>
        <p:spPr/>
        <p:txBody>
          <a:bodyPr/>
          <a:lstStyle/>
          <a:p>
            <a:pPr algn="ctr"/>
            <a:r>
              <a:rPr lang="en-US" dirty="0"/>
              <a:t>Causes of the Reformation</a:t>
            </a:r>
          </a:p>
        </p:txBody>
      </p:sp>
      <p:sp>
        <p:nvSpPr>
          <p:cNvPr id="3" name="Content Placeholder 2">
            <a:extLst>
              <a:ext uri="{FF2B5EF4-FFF2-40B4-BE49-F238E27FC236}">
                <a16:creationId xmlns:a16="http://schemas.microsoft.com/office/drawing/2014/main" id="{EC7BEC5D-4A3C-41EE-97C9-10C7D7542BF8}"/>
              </a:ext>
            </a:extLst>
          </p:cNvPr>
          <p:cNvSpPr>
            <a:spLocks noGrp="1"/>
          </p:cNvSpPr>
          <p:nvPr>
            <p:ph idx="1"/>
          </p:nvPr>
        </p:nvSpPr>
        <p:spPr/>
        <p:txBody>
          <a:bodyPr/>
          <a:lstStyle/>
          <a:p>
            <a:r>
              <a:rPr lang="en-US" dirty="0"/>
              <a:t>Pious Christians yearned for a faith more meaningful to their daily lives and for a clergy more responsive to their needs. </a:t>
            </a:r>
          </a:p>
          <a:p>
            <a:r>
              <a:rPr lang="en-US" dirty="0"/>
              <a:t>The sale of indulgences unless a torrent of resentment and frustration among laypeople.</a:t>
            </a:r>
          </a:p>
          <a:p>
            <a:r>
              <a:rPr lang="en-US" dirty="0"/>
              <a:t>Evangelicals believed they were living in the last days of the world and supported reform as a cause of the Last Judgment. </a:t>
            </a:r>
          </a:p>
          <a:p>
            <a:r>
              <a:rPr lang="en-US" dirty="0"/>
              <a:t>Luther’s ideas fused social, nationalist, and religious protests with lower-class resentments. </a:t>
            </a:r>
          </a:p>
          <a:p>
            <a:endParaRPr lang="en-US" dirty="0"/>
          </a:p>
        </p:txBody>
      </p:sp>
    </p:spTree>
    <p:extLst>
      <p:ext uri="{BB962C8B-B14F-4D97-AF65-F5344CB8AC3E}">
        <p14:creationId xmlns:p14="http://schemas.microsoft.com/office/powerpoint/2010/main" val="1631252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EF8CF-628A-4851-85CC-DD7CC0F793F1}"/>
              </a:ext>
            </a:extLst>
          </p:cNvPr>
          <p:cNvSpPr>
            <a:spLocks noGrp="1"/>
          </p:cNvSpPr>
          <p:nvPr>
            <p:ph type="title"/>
          </p:nvPr>
        </p:nvSpPr>
        <p:spPr/>
        <p:txBody>
          <a:bodyPr/>
          <a:lstStyle/>
          <a:p>
            <a:pPr algn="ctr"/>
            <a:r>
              <a:rPr lang="en-US" dirty="0"/>
              <a:t>Erasmus-Christian Humanist</a:t>
            </a:r>
          </a:p>
        </p:txBody>
      </p:sp>
      <p:sp>
        <p:nvSpPr>
          <p:cNvPr id="3" name="Content Placeholder 2">
            <a:extLst>
              <a:ext uri="{FF2B5EF4-FFF2-40B4-BE49-F238E27FC236}">
                <a16:creationId xmlns:a16="http://schemas.microsoft.com/office/drawing/2014/main" id="{A24B303D-0F5E-4A99-9A1D-5015C6D586F5}"/>
              </a:ext>
            </a:extLst>
          </p:cNvPr>
          <p:cNvSpPr>
            <a:spLocks noGrp="1"/>
          </p:cNvSpPr>
          <p:nvPr>
            <p:ph sz="half" idx="1"/>
          </p:nvPr>
        </p:nvSpPr>
        <p:spPr/>
        <p:txBody>
          <a:bodyPr>
            <a:normAutofit lnSpcReduction="10000"/>
          </a:bodyPr>
          <a:lstStyle/>
          <a:p>
            <a:r>
              <a:rPr lang="en-US" dirty="0"/>
              <a:t>An intellectual trend in the sixteenth century that coupled love of classical learning with an emphasis on religious devotion.</a:t>
            </a:r>
          </a:p>
          <a:p>
            <a:r>
              <a:rPr lang="en-US" dirty="0"/>
              <a:t>The most influential  was Christian humanist Desiderius Erasmus who strove for a unified, peaceful Christendom in which charity and good works, not empty ceremonies, would mark true religion. </a:t>
            </a:r>
          </a:p>
          <a:p>
            <a:endParaRPr lang="en-US" dirty="0"/>
          </a:p>
        </p:txBody>
      </p:sp>
      <p:pic>
        <p:nvPicPr>
          <p:cNvPr id="6" name="Content Placeholder 5" descr="Sculpture of Erasmus">
            <a:extLst>
              <a:ext uri="{FF2B5EF4-FFF2-40B4-BE49-F238E27FC236}">
                <a16:creationId xmlns:a16="http://schemas.microsoft.com/office/drawing/2014/main" id="{5126AB2D-0C0E-4594-93E9-A02BD7E54BB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12217" y="1825625"/>
            <a:ext cx="2901565" cy="4351338"/>
          </a:xfrm>
        </p:spPr>
      </p:pic>
    </p:spTree>
    <p:extLst>
      <p:ext uri="{BB962C8B-B14F-4D97-AF65-F5344CB8AC3E}">
        <p14:creationId xmlns:p14="http://schemas.microsoft.com/office/powerpoint/2010/main" val="2394768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8BAB6-9ABC-4CB3-BCAB-85E3BC17609B}"/>
              </a:ext>
            </a:extLst>
          </p:cNvPr>
          <p:cNvSpPr>
            <a:spLocks noGrp="1"/>
          </p:cNvSpPr>
          <p:nvPr>
            <p:ph type="title"/>
          </p:nvPr>
        </p:nvSpPr>
        <p:spPr/>
        <p:txBody>
          <a:bodyPr/>
          <a:lstStyle/>
          <a:p>
            <a:pPr algn="ctr"/>
            <a:r>
              <a:rPr lang="en-US" dirty="0"/>
              <a:t>The Pinta-A Caravel</a:t>
            </a:r>
          </a:p>
        </p:txBody>
      </p:sp>
      <p:pic>
        <p:nvPicPr>
          <p:cNvPr id="5" name="Content Placeholder 4" descr="Painting of the Pinta">
            <a:extLst>
              <a:ext uri="{FF2B5EF4-FFF2-40B4-BE49-F238E27FC236}">
                <a16:creationId xmlns:a16="http://schemas.microsoft.com/office/drawing/2014/main" id="{8DE83BB9-33F2-4F12-81F2-AB4F07BA56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775680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6E64D-808B-4AE4-840A-1B010A453352}"/>
              </a:ext>
            </a:extLst>
          </p:cNvPr>
          <p:cNvSpPr>
            <a:spLocks noGrp="1"/>
          </p:cNvSpPr>
          <p:nvPr>
            <p:ph type="title"/>
          </p:nvPr>
        </p:nvSpPr>
        <p:spPr/>
        <p:txBody>
          <a:bodyPr/>
          <a:lstStyle/>
          <a:p>
            <a:pPr algn="ctr"/>
            <a:r>
              <a:rPr lang="en-US" dirty="0"/>
              <a:t>Indulgences</a:t>
            </a:r>
          </a:p>
        </p:txBody>
      </p:sp>
      <p:sp>
        <p:nvSpPr>
          <p:cNvPr id="3" name="Content Placeholder 2">
            <a:extLst>
              <a:ext uri="{FF2B5EF4-FFF2-40B4-BE49-F238E27FC236}">
                <a16:creationId xmlns:a16="http://schemas.microsoft.com/office/drawing/2014/main" id="{96CBD135-1A9A-458D-B1EE-65C93642A6CC}"/>
              </a:ext>
            </a:extLst>
          </p:cNvPr>
          <p:cNvSpPr>
            <a:spLocks noGrp="1"/>
          </p:cNvSpPr>
          <p:nvPr>
            <p:ph idx="1"/>
          </p:nvPr>
        </p:nvSpPr>
        <p:spPr/>
        <p:txBody>
          <a:bodyPr>
            <a:normAutofit/>
          </a:bodyPr>
          <a:lstStyle/>
          <a:p>
            <a:r>
              <a:rPr lang="en-US" dirty="0"/>
              <a:t>Just as Luther was working out his own personal search for salvation, a priest </a:t>
            </a:r>
          </a:p>
          <a:p>
            <a:r>
              <a:rPr lang="en-US" dirty="0"/>
              <a:t>Johann Tetzel arrived in Wittenberg to sell indulgences. </a:t>
            </a:r>
          </a:p>
          <a:p>
            <a:r>
              <a:rPr lang="en-US" dirty="0"/>
              <a:t>The church also sold monetary substitutions for the sacrament of penance known as indulgences. </a:t>
            </a:r>
          </a:p>
          <a:p>
            <a:r>
              <a:rPr lang="en-US" dirty="0"/>
              <a:t>A person could even buy indulgences for a deceased relative to reduce that person’s time in purgatory and release his or her soul for heaven.</a:t>
            </a:r>
          </a:p>
        </p:txBody>
      </p:sp>
    </p:spTree>
    <p:extLst>
      <p:ext uri="{BB962C8B-B14F-4D97-AF65-F5344CB8AC3E}">
        <p14:creationId xmlns:p14="http://schemas.microsoft.com/office/powerpoint/2010/main" val="204040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EFADB-C974-4C12-A0D9-A7E4F038A33C}"/>
              </a:ext>
            </a:extLst>
          </p:cNvPr>
          <p:cNvSpPr>
            <a:spLocks noGrp="1"/>
          </p:cNvSpPr>
          <p:nvPr>
            <p:ph type="title"/>
          </p:nvPr>
        </p:nvSpPr>
        <p:spPr/>
        <p:txBody>
          <a:bodyPr/>
          <a:lstStyle/>
          <a:p>
            <a:pPr algn="ctr"/>
            <a:r>
              <a:rPr lang="en-US" dirty="0"/>
              <a:t>Martin Luther</a:t>
            </a:r>
          </a:p>
        </p:txBody>
      </p:sp>
      <p:sp>
        <p:nvSpPr>
          <p:cNvPr id="3" name="Content Placeholder 2">
            <a:extLst>
              <a:ext uri="{FF2B5EF4-FFF2-40B4-BE49-F238E27FC236}">
                <a16:creationId xmlns:a16="http://schemas.microsoft.com/office/drawing/2014/main" id="{99792EB7-1AA1-4CE5-A282-66D52010B264}"/>
              </a:ext>
            </a:extLst>
          </p:cNvPr>
          <p:cNvSpPr>
            <a:spLocks noGrp="1"/>
          </p:cNvSpPr>
          <p:nvPr>
            <p:ph idx="1"/>
          </p:nvPr>
        </p:nvSpPr>
        <p:spPr/>
        <p:txBody>
          <a:bodyPr>
            <a:normAutofit fontScale="92500" lnSpcReduction="10000"/>
          </a:bodyPr>
          <a:lstStyle/>
          <a:p>
            <a:r>
              <a:rPr lang="en-US" dirty="0"/>
              <a:t>Martin Luther abandoned his studies in the law to enter the Augustinian Order.</a:t>
            </a:r>
          </a:p>
          <a:p>
            <a:r>
              <a:rPr lang="en-US" dirty="0"/>
              <a:t>Luther became convinced that sinners were saved only through faith and that faith was a gift freely given by God. No amount of good works could produce the faith on which salvation depended.</a:t>
            </a:r>
          </a:p>
          <a:p>
            <a:r>
              <a:rPr lang="en-US" dirty="0"/>
              <a:t>Luther condemned challenged the basis of Catholic doctrine in his Ninety-Five Theses and burned his bridges by advocating “the priesthood of all believers,” insisting that the Bible provided all the teachings necessary for Christian living and that a professional caste of clerics should not hold sway over laypeople. These principles — “by faith alone,” “by Scripture alone,” and “the priesthood of all believers” —  became central features of the reform movement.</a:t>
            </a:r>
          </a:p>
        </p:txBody>
      </p:sp>
    </p:spTree>
    <p:extLst>
      <p:ext uri="{BB962C8B-B14F-4D97-AF65-F5344CB8AC3E}">
        <p14:creationId xmlns:p14="http://schemas.microsoft.com/office/powerpoint/2010/main" val="1164224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4A20C-CD9F-40A8-8CFB-CE08DC511FF3}"/>
              </a:ext>
            </a:extLst>
          </p:cNvPr>
          <p:cNvSpPr>
            <a:spLocks noGrp="1"/>
          </p:cNvSpPr>
          <p:nvPr>
            <p:ph type="title"/>
          </p:nvPr>
        </p:nvSpPr>
        <p:spPr/>
        <p:txBody>
          <a:bodyPr/>
          <a:lstStyle/>
          <a:p>
            <a:pPr algn="ctr"/>
            <a:r>
              <a:rPr lang="en-US" dirty="0"/>
              <a:t>Swiss Reform</a:t>
            </a:r>
          </a:p>
        </p:txBody>
      </p:sp>
      <p:sp>
        <p:nvSpPr>
          <p:cNvPr id="3" name="Content Placeholder 2">
            <a:extLst>
              <a:ext uri="{FF2B5EF4-FFF2-40B4-BE49-F238E27FC236}">
                <a16:creationId xmlns:a16="http://schemas.microsoft.com/office/drawing/2014/main" id="{E72C1F24-30EF-4B65-9BA1-6787D2E5AF25}"/>
              </a:ext>
            </a:extLst>
          </p:cNvPr>
          <p:cNvSpPr>
            <a:spLocks noGrp="1"/>
          </p:cNvSpPr>
          <p:nvPr>
            <p:ph idx="1"/>
          </p:nvPr>
        </p:nvSpPr>
        <p:spPr/>
        <p:txBody>
          <a:bodyPr>
            <a:normAutofit/>
          </a:bodyPr>
          <a:lstStyle/>
          <a:p>
            <a:r>
              <a:rPr lang="en-US" dirty="0"/>
              <a:t>Huldrych Zwingli disagreed with many of Luther’s idea, especially the meaning of the Eucharist, and began his own faction of reforms in Switzerland. </a:t>
            </a:r>
          </a:p>
          <a:p>
            <a:r>
              <a:rPr lang="en-US" dirty="0"/>
              <a:t>John Calvin gained religious and politically control of Geneva as a Christian republic, and developed the doctrine of predestination  that </a:t>
            </a:r>
          </a:p>
          <a:p>
            <a:r>
              <a:rPr lang="en-US" dirty="0"/>
              <a:t>God had ordained every man, woman, and child to salvation or damnation —  even before the creation of the world and God saved only the “elect.” </a:t>
            </a:r>
          </a:p>
          <a:p>
            <a:r>
              <a:rPr lang="en-US" dirty="0"/>
              <a:t>For Calvinists, a righteous life might be a sign that a person had been chosen for salvation. </a:t>
            </a:r>
          </a:p>
        </p:txBody>
      </p:sp>
    </p:spTree>
    <p:extLst>
      <p:ext uri="{BB962C8B-B14F-4D97-AF65-F5344CB8AC3E}">
        <p14:creationId xmlns:p14="http://schemas.microsoft.com/office/powerpoint/2010/main" val="272809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043D7-2D0D-4513-9A5D-CD06BB0AA7F1}"/>
              </a:ext>
            </a:extLst>
          </p:cNvPr>
          <p:cNvSpPr>
            <a:spLocks noGrp="1"/>
          </p:cNvSpPr>
          <p:nvPr>
            <p:ph type="title"/>
          </p:nvPr>
        </p:nvSpPr>
        <p:spPr/>
        <p:txBody>
          <a:bodyPr/>
          <a:lstStyle/>
          <a:p>
            <a:pPr algn="ctr"/>
            <a:r>
              <a:rPr lang="en-US" dirty="0"/>
              <a:t>The Reformation in England</a:t>
            </a:r>
          </a:p>
        </p:txBody>
      </p:sp>
      <p:sp>
        <p:nvSpPr>
          <p:cNvPr id="3" name="Content Placeholder 2">
            <a:extLst>
              <a:ext uri="{FF2B5EF4-FFF2-40B4-BE49-F238E27FC236}">
                <a16:creationId xmlns:a16="http://schemas.microsoft.com/office/drawing/2014/main" id="{684A94FE-C36B-44E9-B150-43504867E142}"/>
              </a:ext>
            </a:extLst>
          </p:cNvPr>
          <p:cNvSpPr>
            <a:spLocks noGrp="1"/>
          </p:cNvSpPr>
          <p:nvPr>
            <p:ph idx="1"/>
          </p:nvPr>
        </p:nvSpPr>
        <p:spPr/>
        <p:txBody>
          <a:bodyPr/>
          <a:lstStyle/>
          <a:p>
            <a:r>
              <a:rPr lang="en-US" dirty="0"/>
              <a:t>Henry VIII sought a divorce from his wife, Catherine of Aragon, because they only had a daughter, Mary, and not a male heir. </a:t>
            </a:r>
          </a:p>
          <a:p>
            <a:r>
              <a:rPr lang="en-US" dirty="0"/>
              <a:t>The Pope, Clement VII, failed to approve a divorce.</a:t>
            </a:r>
          </a:p>
          <a:p>
            <a:r>
              <a:rPr lang="en-US" dirty="0"/>
              <a:t>The English Parliament passed the Act of Supremacy in 1534 that established the Church of England under Henry’s leadership.</a:t>
            </a:r>
          </a:p>
          <a:p>
            <a:r>
              <a:rPr lang="en-US" dirty="0"/>
              <a:t>Henry then divorced Catherine, married Anne Boleyn, and the marriage produced a child, Elizabeth. </a:t>
            </a:r>
          </a:p>
          <a:p>
            <a:r>
              <a:rPr lang="en-US" dirty="0"/>
              <a:t>Henry had four other wives after Anne, and Jane Seymour finally produced a son, the future Edward VI, of Prince and the Pauper fame.</a:t>
            </a:r>
          </a:p>
          <a:p>
            <a:endParaRPr lang="en-US" dirty="0"/>
          </a:p>
        </p:txBody>
      </p:sp>
    </p:spTree>
    <p:extLst>
      <p:ext uri="{BB962C8B-B14F-4D97-AF65-F5344CB8AC3E}">
        <p14:creationId xmlns:p14="http://schemas.microsoft.com/office/powerpoint/2010/main" val="1238310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A9954-514C-4332-9CB8-7F823828C274}"/>
              </a:ext>
            </a:extLst>
          </p:cNvPr>
          <p:cNvSpPr>
            <a:spLocks noGrp="1"/>
          </p:cNvSpPr>
          <p:nvPr>
            <p:ph type="title"/>
          </p:nvPr>
        </p:nvSpPr>
        <p:spPr/>
        <p:txBody>
          <a:bodyPr/>
          <a:lstStyle/>
          <a:p>
            <a:pPr algn="ctr"/>
            <a:r>
              <a:rPr lang="en-US" dirty="0"/>
              <a:t>Reformation Germany</a:t>
            </a:r>
          </a:p>
        </p:txBody>
      </p:sp>
      <p:pic>
        <p:nvPicPr>
          <p:cNvPr id="10" name="Content Placeholder 9" descr="Map of Europe 1500">
            <a:extLst>
              <a:ext uri="{FF2B5EF4-FFF2-40B4-BE49-F238E27FC236}">
                <a16:creationId xmlns:a16="http://schemas.microsoft.com/office/drawing/2014/main" id="{48903498-FFED-4AFD-93C5-D50FE5D475D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967745"/>
            <a:ext cx="5181600" cy="4067098"/>
          </a:xfrm>
        </p:spPr>
      </p:pic>
      <p:pic>
        <p:nvPicPr>
          <p:cNvPr id="14" name="Content Placeholder 13" descr="Map of the Holy Roman Empire 1512">
            <a:extLst>
              <a:ext uri="{FF2B5EF4-FFF2-40B4-BE49-F238E27FC236}">
                <a16:creationId xmlns:a16="http://schemas.microsoft.com/office/drawing/2014/main" id="{A82FAF3F-FCB9-4C14-84FC-32CB528B747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13842" y="1825625"/>
            <a:ext cx="4898316" cy="4351338"/>
          </a:xfrm>
        </p:spPr>
      </p:pic>
    </p:spTree>
    <p:extLst>
      <p:ext uri="{BB962C8B-B14F-4D97-AF65-F5344CB8AC3E}">
        <p14:creationId xmlns:p14="http://schemas.microsoft.com/office/powerpoint/2010/main" val="161321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AC79B-A3DA-42DF-8071-9E4E71240F0D}"/>
              </a:ext>
            </a:extLst>
          </p:cNvPr>
          <p:cNvSpPr>
            <a:spLocks noGrp="1"/>
          </p:cNvSpPr>
          <p:nvPr>
            <p:ph type="title"/>
          </p:nvPr>
        </p:nvSpPr>
        <p:spPr/>
        <p:txBody>
          <a:bodyPr/>
          <a:lstStyle/>
          <a:p>
            <a:pPr algn="ctr"/>
            <a:r>
              <a:rPr lang="en-US" dirty="0"/>
              <a:t>The Peasant War</a:t>
            </a:r>
          </a:p>
        </p:txBody>
      </p:sp>
      <p:sp>
        <p:nvSpPr>
          <p:cNvPr id="3" name="Content Placeholder 2">
            <a:extLst>
              <a:ext uri="{FF2B5EF4-FFF2-40B4-BE49-F238E27FC236}">
                <a16:creationId xmlns:a16="http://schemas.microsoft.com/office/drawing/2014/main" id="{BA490D1E-5885-4FC5-B37E-73ED01035512}"/>
              </a:ext>
            </a:extLst>
          </p:cNvPr>
          <p:cNvSpPr>
            <a:spLocks noGrp="1"/>
          </p:cNvSpPr>
          <p:nvPr>
            <p:ph idx="1"/>
          </p:nvPr>
        </p:nvSpPr>
        <p:spPr/>
        <p:txBody>
          <a:bodyPr>
            <a:normAutofit/>
          </a:bodyPr>
          <a:lstStyle/>
          <a:p>
            <a:r>
              <a:rPr lang="en-US" dirty="0"/>
              <a:t>Luther’s rebellion against religious authority inspired the peasants of southern and central Germany to rebel against secular authority. </a:t>
            </a:r>
          </a:p>
          <a:p>
            <a:r>
              <a:rPr lang="en-US" dirty="0"/>
              <a:t>In 1525, peasants attacked nobles’ castles, convents, and monasteries and Thomas Müntzer rose as a leader. </a:t>
            </a:r>
          </a:p>
          <a:p>
            <a:r>
              <a:rPr lang="en-US" dirty="0"/>
              <a:t>Catholic and Protestant princes joined forces to crush Müntzer and his supporters. All over the empire, princes trounced peasant armies and hunted down their leaders. By the end of the year, more than 100,000 rebels had been killed.</a:t>
            </a:r>
          </a:p>
          <a:p>
            <a:r>
              <a:rPr lang="en-US" dirty="0"/>
              <a:t>The religious revolt was not allowed to become a social revolt. </a:t>
            </a:r>
          </a:p>
        </p:txBody>
      </p:sp>
    </p:spTree>
    <p:extLst>
      <p:ext uri="{BB962C8B-B14F-4D97-AF65-F5344CB8AC3E}">
        <p14:creationId xmlns:p14="http://schemas.microsoft.com/office/powerpoint/2010/main" val="1026689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Map of the Peasant Revolt in the Holy Roman Empire">
            <a:extLst>
              <a:ext uri="{FF2B5EF4-FFF2-40B4-BE49-F238E27FC236}">
                <a16:creationId xmlns:a16="http://schemas.microsoft.com/office/drawing/2014/main" id="{66ADC995-3047-4E98-8AF6-0971875912F3}"/>
              </a:ext>
            </a:extLst>
          </p:cNvPr>
          <p:cNvSpPr>
            <a:spLocks noGrp="1"/>
          </p:cNvSpPr>
          <p:nvPr>
            <p:ph type="title"/>
          </p:nvPr>
        </p:nvSpPr>
        <p:spPr/>
        <p:txBody>
          <a:bodyPr/>
          <a:lstStyle/>
          <a:p>
            <a:pPr algn="ctr"/>
            <a:r>
              <a:rPr lang="en-US" dirty="0"/>
              <a:t>The Peasants’ War 1525 C.E.</a:t>
            </a:r>
          </a:p>
        </p:txBody>
      </p:sp>
      <p:pic>
        <p:nvPicPr>
          <p:cNvPr id="5" name="Content Placeholder 4" descr="Map of the Peasants! War 1525 C.E.">
            <a:extLst>
              <a:ext uri="{FF2B5EF4-FFF2-40B4-BE49-F238E27FC236}">
                <a16:creationId xmlns:a16="http://schemas.microsoft.com/office/drawing/2014/main" id="{721DD247-3404-44F9-BC1C-3020A2BF35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71939" y="1825625"/>
            <a:ext cx="3848122" cy="4351338"/>
          </a:xfrm>
        </p:spPr>
      </p:pic>
    </p:spTree>
    <p:extLst>
      <p:ext uri="{BB962C8B-B14F-4D97-AF65-F5344CB8AC3E}">
        <p14:creationId xmlns:p14="http://schemas.microsoft.com/office/powerpoint/2010/main" val="1179503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185DA-1A1E-44AA-9207-2F50D055536B}"/>
              </a:ext>
            </a:extLst>
          </p:cNvPr>
          <p:cNvSpPr>
            <a:spLocks noGrp="1"/>
          </p:cNvSpPr>
          <p:nvPr>
            <p:ph type="title"/>
          </p:nvPr>
        </p:nvSpPr>
        <p:spPr/>
        <p:txBody>
          <a:bodyPr/>
          <a:lstStyle/>
          <a:p>
            <a:pPr algn="ctr"/>
            <a:r>
              <a:rPr lang="en-US" dirty="0"/>
              <a:t>Anabaptists</a:t>
            </a:r>
          </a:p>
        </p:txBody>
      </p:sp>
      <p:sp>
        <p:nvSpPr>
          <p:cNvPr id="3" name="Content Placeholder 2">
            <a:extLst>
              <a:ext uri="{FF2B5EF4-FFF2-40B4-BE49-F238E27FC236}">
                <a16:creationId xmlns:a16="http://schemas.microsoft.com/office/drawing/2014/main" id="{404B531B-6B3F-4D80-A152-AE1D3B81EA0D}"/>
              </a:ext>
            </a:extLst>
          </p:cNvPr>
          <p:cNvSpPr>
            <a:spLocks noGrp="1"/>
          </p:cNvSpPr>
          <p:nvPr>
            <p:ph idx="1"/>
          </p:nvPr>
        </p:nvSpPr>
        <p:spPr/>
        <p:txBody>
          <a:bodyPr>
            <a:normAutofit/>
          </a:bodyPr>
          <a:lstStyle/>
          <a:p>
            <a:r>
              <a:rPr lang="en-US" dirty="0"/>
              <a:t>Anabaptists believed that true faith came only to those with reason and free will. </a:t>
            </a:r>
          </a:p>
          <a:p>
            <a:r>
              <a:rPr lang="en-US" dirty="0"/>
              <a:t>How  could a baby knowingly choose Christ? </a:t>
            </a:r>
          </a:p>
          <a:p>
            <a:r>
              <a:rPr lang="en-US" dirty="0"/>
              <a:t>Only adults  could believe and accept baptism; hence, the Anabaptists (“rebaptizers”) rejected the validity of infant baptism and called for adult rebaptism. </a:t>
            </a:r>
          </a:p>
          <a:p>
            <a:r>
              <a:rPr lang="en-US" dirty="0"/>
              <a:t>The Anabaptist movement drew its leadership primarily from the artisan class and its members from the middle and lower classes.</a:t>
            </a:r>
          </a:p>
        </p:txBody>
      </p:sp>
    </p:spTree>
    <p:extLst>
      <p:ext uri="{BB962C8B-B14F-4D97-AF65-F5344CB8AC3E}">
        <p14:creationId xmlns:p14="http://schemas.microsoft.com/office/powerpoint/2010/main" val="1654018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2B74A-9273-432B-9DF3-FA2B75FB1F94}"/>
              </a:ext>
            </a:extLst>
          </p:cNvPr>
          <p:cNvSpPr>
            <a:spLocks noGrp="1"/>
          </p:cNvSpPr>
          <p:nvPr>
            <p:ph type="title"/>
          </p:nvPr>
        </p:nvSpPr>
        <p:spPr/>
        <p:txBody>
          <a:bodyPr/>
          <a:lstStyle/>
          <a:p>
            <a:pPr algn="ctr"/>
            <a:r>
              <a:rPr lang="en-US" dirty="0"/>
              <a:t>Luther’s German Bible</a:t>
            </a:r>
          </a:p>
        </p:txBody>
      </p:sp>
      <p:sp>
        <p:nvSpPr>
          <p:cNvPr id="3" name="Content Placeholder 2">
            <a:extLst>
              <a:ext uri="{FF2B5EF4-FFF2-40B4-BE49-F238E27FC236}">
                <a16:creationId xmlns:a16="http://schemas.microsoft.com/office/drawing/2014/main" id="{C08AF414-34C6-449D-9A81-EC69BBB9AA08}"/>
              </a:ext>
            </a:extLst>
          </p:cNvPr>
          <p:cNvSpPr>
            <a:spLocks noGrp="1"/>
          </p:cNvSpPr>
          <p:nvPr>
            <p:ph idx="1"/>
          </p:nvPr>
        </p:nvSpPr>
        <p:spPr/>
        <p:txBody>
          <a:bodyPr>
            <a:normAutofit fontScale="92500" lnSpcReduction="10000"/>
          </a:bodyPr>
          <a:lstStyle/>
          <a:p>
            <a:r>
              <a:rPr lang="en-US" dirty="0"/>
              <a:t>Luther translated the New Testament in 1522 and the Old Testament in 1534. </a:t>
            </a:r>
          </a:p>
          <a:p>
            <a:r>
              <a:rPr lang="en-US" dirty="0"/>
              <a:t>Peppered with witty phrases and colloquial expressions, Luther’s Bible not only made the sacred writings more accessible to ordinary  people but also helped standardize the German language. </a:t>
            </a:r>
          </a:p>
          <a:p>
            <a:r>
              <a:rPr lang="en-US" dirty="0"/>
              <a:t>It initiated a new Bible-centered culture with Bible reading becoming a common pastime undertaken in solitude or at family and church gatherings. </a:t>
            </a:r>
          </a:p>
          <a:p>
            <a:r>
              <a:rPr lang="en-US" dirty="0"/>
              <a:t>To counter Protestant success, Catholic German Bibles soon appeared, thus sanctioning Bible reading by the Catholic laity, a sharp departure from medieval church practice.</a:t>
            </a:r>
          </a:p>
        </p:txBody>
      </p:sp>
    </p:spTree>
    <p:extLst>
      <p:ext uri="{BB962C8B-B14F-4D97-AF65-F5344CB8AC3E}">
        <p14:creationId xmlns:p14="http://schemas.microsoft.com/office/powerpoint/2010/main" val="204690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6839E-BD3B-419A-9E81-2B216C50B319}"/>
              </a:ext>
            </a:extLst>
          </p:cNvPr>
          <p:cNvSpPr>
            <a:spLocks noGrp="1"/>
          </p:cNvSpPr>
          <p:nvPr>
            <p:ph type="title"/>
          </p:nvPr>
        </p:nvSpPr>
        <p:spPr/>
        <p:txBody>
          <a:bodyPr/>
          <a:lstStyle/>
          <a:p>
            <a:pPr algn="ctr"/>
            <a:r>
              <a:rPr lang="en-US" dirty="0"/>
              <a:t>New Protestant Attitudes</a:t>
            </a:r>
          </a:p>
        </p:txBody>
      </p:sp>
      <p:sp>
        <p:nvSpPr>
          <p:cNvPr id="3" name="Content Placeholder 2">
            <a:extLst>
              <a:ext uri="{FF2B5EF4-FFF2-40B4-BE49-F238E27FC236}">
                <a16:creationId xmlns:a16="http://schemas.microsoft.com/office/drawing/2014/main" id="{9A7F3988-6D9A-45B2-9E63-41AFBB820DB9}"/>
              </a:ext>
            </a:extLst>
          </p:cNvPr>
          <p:cNvSpPr>
            <a:spLocks noGrp="1"/>
          </p:cNvSpPr>
          <p:nvPr>
            <p:ph idx="1"/>
          </p:nvPr>
        </p:nvSpPr>
        <p:spPr/>
        <p:txBody>
          <a:bodyPr>
            <a:normAutofit/>
          </a:bodyPr>
          <a:lstStyle/>
          <a:p>
            <a:r>
              <a:rPr lang="en-US" dirty="0"/>
              <a:t>Protestants appointed officials to head urban agencies that would certify the genuine poor and distribute them welfare funds.</a:t>
            </a:r>
          </a:p>
          <a:p>
            <a:r>
              <a:rPr lang="en-US" dirty="0"/>
              <a:t>Protestant reformers denounced sexual immorality, glorified the  family, and championed the end of clerical celibacy.</a:t>
            </a:r>
          </a:p>
          <a:p>
            <a:r>
              <a:rPr lang="en-US" dirty="0"/>
              <a:t>Protestants asserted government control over marriage.</a:t>
            </a:r>
          </a:p>
          <a:p>
            <a:r>
              <a:rPr lang="en-US" dirty="0"/>
              <a:t>Protestant magistrates closed brothels and established marriage courts to handle disputes over marriage promises, child support, and allowed divorce in rare situations. </a:t>
            </a:r>
          </a:p>
          <a:p>
            <a:endParaRPr lang="en-US" dirty="0"/>
          </a:p>
          <a:p>
            <a:endParaRPr lang="en-US" dirty="0"/>
          </a:p>
        </p:txBody>
      </p:sp>
    </p:spTree>
    <p:extLst>
      <p:ext uri="{BB962C8B-B14F-4D97-AF65-F5344CB8AC3E}">
        <p14:creationId xmlns:p14="http://schemas.microsoft.com/office/powerpoint/2010/main" val="594307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5E3EB-0A4D-478F-9E38-D4399ADA98BB}"/>
              </a:ext>
            </a:extLst>
          </p:cNvPr>
          <p:cNvSpPr>
            <a:spLocks noGrp="1"/>
          </p:cNvSpPr>
          <p:nvPr>
            <p:ph type="title"/>
          </p:nvPr>
        </p:nvSpPr>
        <p:spPr/>
        <p:txBody>
          <a:bodyPr/>
          <a:lstStyle/>
          <a:p>
            <a:pPr algn="ctr"/>
            <a:r>
              <a:rPr lang="en-US" dirty="0"/>
              <a:t>Christopher Columbus</a:t>
            </a:r>
          </a:p>
        </p:txBody>
      </p:sp>
      <p:sp>
        <p:nvSpPr>
          <p:cNvPr id="3" name="Content Placeholder 2">
            <a:extLst>
              <a:ext uri="{FF2B5EF4-FFF2-40B4-BE49-F238E27FC236}">
                <a16:creationId xmlns:a16="http://schemas.microsoft.com/office/drawing/2014/main" id="{3B969394-7D40-42B7-A0E6-76BBD67F7C8F}"/>
              </a:ext>
            </a:extLst>
          </p:cNvPr>
          <p:cNvSpPr>
            <a:spLocks noGrp="1"/>
          </p:cNvSpPr>
          <p:nvPr>
            <p:ph idx="1"/>
          </p:nvPr>
        </p:nvSpPr>
        <p:spPr/>
        <p:txBody>
          <a:bodyPr/>
          <a:lstStyle/>
          <a:p>
            <a:r>
              <a:rPr lang="en-US" dirty="0"/>
              <a:t>While the Portuguese went south down the coast of Africa and east to the Spice Islands, an Italian sailor, Christopher Columbus (</a:t>
            </a:r>
            <a:r>
              <a:rPr lang="en-US" b="0" i="0" dirty="0">
                <a:solidFill>
                  <a:srgbClr val="202122"/>
                </a:solidFill>
                <a:effectLst/>
                <a:latin typeface="Arial" panose="020B0604020202020204" pitchFamily="34" charset="0"/>
              </a:rPr>
              <a:t>Cristoforo Colombo in Italian) persuaded the Spanish monarchs, Ferdinand and Isabella, to fund his voyage west to China and Japan in the Nina, Pinta, and Santa Maria. </a:t>
            </a:r>
          </a:p>
          <a:p>
            <a:r>
              <a:rPr lang="en-US" dirty="0">
                <a:solidFill>
                  <a:srgbClr val="202122"/>
                </a:solidFill>
                <a:latin typeface="Arial" panose="020B0604020202020204" pitchFamily="34" charset="0"/>
              </a:rPr>
              <a:t>After leaving Spain in August 1492 the fleet landed the Bahamas encountering the Arawak Indians.</a:t>
            </a:r>
          </a:p>
          <a:p>
            <a:r>
              <a:rPr lang="en-US" dirty="0">
                <a:solidFill>
                  <a:srgbClr val="202122"/>
                </a:solidFill>
                <a:latin typeface="Arial" panose="020B0604020202020204" pitchFamily="34" charset="0"/>
              </a:rPr>
              <a:t>Word of the discovery spread rapidly across Europe. Columbus made four voyages total to the New World, and died believing he was in the islands off the coast of Japan.  </a:t>
            </a:r>
            <a:endParaRPr lang="en-US" dirty="0"/>
          </a:p>
        </p:txBody>
      </p:sp>
    </p:spTree>
    <p:extLst>
      <p:ext uri="{BB962C8B-B14F-4D97-AF65-F5344CB8AC3E}">
        <p14:creationId xmlns:p14="http://schemas.microsoft.com/office/powerpoint/2010/main" val="76663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40686-C623-4D6E-8DB3-F9D2D02BFB91}"/>
              </a:ext>
            </a:extLst>
          </p:cNvPr>
          <p:cNvSpPr>
            <a:spLocks noGrp="1"/>
          </p:cNvSpPr>
          <p:nvPr>
            <p:ph type="title"/>
          </p:nvPr>
        </p:nvSpPr>
        <p:spPr/>
        <p:txBody>
          <a:bodyPr/>
          <a:lstStyle/>
          <a:p>
            <a:pPr algn="ctr"/>
            <a:r>
              <a:rPr lang="en-US" dirty="0"/>
              <a:t>The Counter Reformation</a:t>
            </a:r>
          </a:p>
        </p:txBody>
      </p:sp>
      <p:sp>
        <p:nvSpPr>
          <p:cNvPr id="3" name="Content Placeholder 2">
            <a:extLst>
              <a:ext uri="{FF2B5EF4-FFF2-40B4-BE49-F238E27FC236}">
                <a16:creationId xmlns:a16="http://schemas.microsoft.com/office/drawing/2014/main" id="{98B4841F-9622-4EA1-ADED-C6C3388F4071}"/>
              </a:ext>
            </a:extLst>
          </p:cNvPr>
          <p:cNvSpPr>
            <a:spLocks noGrp="1"/>
          </p:cNvSpPr>
          <p:nvPr>
            <p:ph idx="1"/>
          </p:nvPr>
        </p:nvSpPr>
        <p:spPr/>
        <p:txBody>
          <a:bodyPr>
            <a:normAutofit lnSpcReduction="10000"/>
          </a:bodyPr>
          <a:lstStyle/>
          <a:p>
            <a:r>
              <a:rPr lang="en-US" dirty="0"/>
              <a:t>Pope Paul III convened the Council of Trent effectively set the course of Catholicism until the 1960s.</a:t>
            </a:r>
          </a:p>
          <a:p>
            <a:r>
              <a:rPr lang="en-US" dirty="0"/>
              <a:t>Catholic leaders sought renewal of religious devotion and reform of clerical morality as well as clarification of church doctrine. </a:t>
            </a:r>
          </a:p>
          <a:p>
            <a:r>
              <a:rPr lang="en-US" dirty="0"/>
              <a:t>New religious orders set out to win converts overseas or to reconvert Catholics who had turned to Protestantism. </a:t>
            </a:r>
          </a:p>
          <a:p>
            <a:r>
              <a:rPr lang="en-US" dirty="0"/>
              <a:t>The church did not hesitate to root out dissent by giving greater powers to the Inquisition, including the power to censor books. </a:t>
            </a:r>
          </a:p>
          <a:p>
            <a:r>
              <a:rPr lang="en-US" dirty="0"/>
              <a:t>The papal Index, or list of prohibited books, was established in 1557 and not abolished until 1966.</a:t>
            </a:r>
          </a:p>
        </p:txBody>
      </p:sp>
    </p:spTree>
    <p:extLst>
      <p:ext uri="{BB962C8B-B14F-4D97-AF65-F5344CB8AC3E}">
        <p14:creationId xmlns:p14="http://schemas.microsoft.com/office/powerpoint/2010/main" val="3261452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667FE-7CA9-4431-B4B9-4A074CF4CF7C}"/>
              </a:ext>
            </a:extLst>
          </p:cNvPr>
          <p:cNvSpPr>
            <a:spLocks noGrp="1"/>
          </p:cNvSpPr>
          <p:nvPr>
            <p:ph type="title"/>
          </p:nvPr>
        </p:nvSpPr>
        <p:spPr/>
        <p:txBody>
          <a:bodyPr/>
          <a:lstStyle/>
          <a:p>
            <a:pPr algn="ctr"/>
            <a:r>
              <a:rPr lang="en-US" dirty="0"/>
              <a:t>The Jesuits</a:t>
            </a:r>
          </a:p>
        </p:txBody>
      </p:sp>
      <p:sp>
        <p:nvSpPr>
          <p:cNvPr id="3" name="Content Placeholder 2">
            <a:extLst>
              <a:ext uri="{FF2B5EF4-FFF2-40B4-BE49-F238E27FC236}">
                <a16:creationId xmlns:a16="http://schemas.microsoft.com/office/drawing/2014/main" id="{0E979EF5-D474-429E-9B5C-739BBE933CD3}"/>
              </a:ext>
            </a:extLst>
          </p:cNvPr>
          <p:cNvSpPr>
            <a:spLocks noGrp="1"/>
          </p:cNvSpPr>
          <p:nvPr>
            <p:ph idx="1"/>
          </p:nvPr>
        </p:nvSpPr>
        <p:spPr/>
        <p:txBody>
          <a:bodyPr>
            <a:normAutofit lnSpcReduction="10000"/>
          </a:bodyPr>
          <a:lstStyle/>
          <a:p>
            <a:r>
              <a:rPr lang="en-US" dirty="0"/>
              <a:t>The Counter Reformation saw founding of new religious orders such as the Society of Jesus, or Jesuits, founded by Ignatius of Loyola. </a:t>
            </a:r>
          </a:p>
          <a:p>
            <a:r>
              <a:rPr lang="en-US" dirty="0"/>
              <a:t>The Jesuits became the most vigorous defenders of papal authority.</a:t>
            </a:r>
          </a:p>
          <a:p>
            <a:r>
              <a:rPr lang="en-US" dirty="0"/>
              <a:t>They established hundreds of colleges throughout the Catholic world, educating future generations of Catholic leaders. </a:t>
            </a:r>
          </a:p>
          <a:p>
            <a:r>
              <a:rPr lang="en-US" dirty="0"/>
              <a:t>Jesuit missionaries played a key role in the Spanish and Portuguese empires and brought Roman Catholicism to Africans, Asians, and native Americans.</a:t>
            </a:r>
          </a:p>
          <a:p>
            <a:r>
              <a:rPr lang="en-US" dirty="0"/>
              <a:t>Francis Xavier preached in India and Japan, his work greatly assisted by a network of Portuguese trading stations.</a:t>
            </a:r>
          </a:p>
          <a:p>
            <a:endParaRPr lang="en-US" dirty="0"/>
          </a:p>
        </p:txBody>
      </p:sp>
    </p:spTree>
    <p:extLst>
      <p:ext uri="{BB962C8B-B14F-4D97-AF65-F5344CB8AC3E}">
        <p14:creationId xmlns:p14="http://schemas.microsoft.com/office/powerpoint/2010/main" val="3445497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223FA-7C1C-414F-94BF-685B5E3E9646}"/>
              </a:ext>
            </a:extLst>
          </p:cNvPr>
          <p:cNvSpPr>
            <a:spLocks noGrp="1"/>
          </p:cNvSpPr>
          <p:nvPr>
            <p:ph type="title"/>
          </p:nvPr>
        </p:nvSpPr>
        <p:spPr/>
        <p:txBody>
          <a:bodyPr/>
          <a:lstStyle/>
          <a:p>
            <a:pPr algn="ctr"/>
            <a:r>
              <a:rPr lang="en-US" dirty="0"/>
              <a:t>The Hapsburgs vs the Valois</a:t>
            </a:r>
          </a:p>
        </p:txBody>
      </p:sp>
      <p:sp>
        <p:nvSpPr>
          <p:cNvPr id="3" name="Content Placeholder 2">
            <a:extLst>
              <a:ext uri="{FF2B5EF4-FFF2-40B4-BE49-F238E27FC236}">
                <a16:creationId xmlns:a16="http://schemas.microsoft.com/office/drawing/2014/main" id="{C48BF0F0-7262-4011-8D32-636D4D2092D0}"/>
              </a:ext>
            </a:extLst>
          </p:cNvPr>
          <p:cNvSpPr>
            <a:spLocks noGrp="1"/>
          </p:cNvSpPr>
          <p:nvPr>
            <p:ph idx="1"/>
          </p:nvPr>
        </p:nvSpPr>
        <p:spPr/>
        <p:txBody>
          <a:bodyPr/>
          <a:lstStyle/>
          <a:p>
            <a:r>
              <a:rPr lang="en-US" dirty="0"/>
              <a:t>The Hapsburgs controlled Spain and the Holy Roman Empire and fought dynastic wars with the Valois rulers of France. </a:t>
            </a:r>
          </a:p>
          <a:p>
            <a:r>
              <a:rPr lang="en-US" dirty="0"/>
              <a:t>In 1494, they fought the Italian War for control Italy that ended with French defeat in the Treaty of Cateau Cambrésis.</a:t>
            </a:r>
          </a:p>
          <a:p>
            <a:r>
              <a:rPr lang="en-US" dirty="0"/>
              <a:t>The Papacy supported the French which led to Catholic Hapsburg attacks on Rome that employed German Protestant mercenaries.</a:t>
            </a:r>
          </a:p>
          <a:p>
            <a:r>
              <a:rPr lang="en-US" dirty="0"/>
              <a:t>The Hapsburgs and Valois made religion only one factor among many in power politics between the two dynasties</a:t>
            </a:r>
          </a:p>
        </p:txBody>
      </p:sp>
    </p:spTree>
    <p:extLst>
      <p:ext uri="{BB962C8B-B14F-4D97-AF65-F5344CB8AC3E}">
        <p14:creationId xmlns:p14="http://schemas.microsoft.com/office/powerpoint/2010/main" val="151643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F9097-4AA7-4B43-B029-F6549E3BC445}"/>
              </a:ext>
            </a:extLst>
          </p:cNvPr>
          <p:cNvSpPr>
            <a:spLocks noGrp="1"/>
          </p:cNvSpPr>
          <p:nvPr>
            <p:ph type="title"/>
          </p:nvPr>
        </p:nvSpPr>
        <p:spPr/>
        <p:txBody>
          <a:bodyPr/>
          <a:lstStyle/>
          <a:p>
            <a:pPr algn="ctr"/>
            <a:r>
              <a:rPr lang="en-US" dirty="0"/>
              <a:t>European Dynastic Wars</a:t>
            </a:r>
          </a:p>
        </p:txBody>
      </p:sp>
      <p:pic>
        <p:nvPicPr>
          <p:cNvPr id="5" name="Content Placeholder 4" descr="Map of Valois, Hapsburg, and Ottoman land in Europe 1530 C.E.">
            <a:extLst>
              <a:ext uri="{FF2B5EF4-FFF2-40B4-BE49-F238E27FC236}">
                <a16:creationId xmlns:a16="http://schemas.microsoft.com/office/drawing/2014/main" id="{D4B4B6D7-13F3-4392-BA16-657BE2932B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2548" y="1825625"/>
            <a:ext cx="7206903" cy="4351338"/>
          </a:xfrm>
        </p:spPr>
      </p:pic>
    </p:spTree>
    <p:extLst>
      <p:ext uri="{BB962C8B-B14F-4D97-AF65-F5344CB8AC3E}">
        <p14:creationId xmlns:p14="http://schemas.microsoft.com/office/powerpoint/2010/main" val="987232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A6824-29DB-4725-A8E2-1A1F5F36EB91}"/>
              </a:ext>
            </a:extLst>
          </p:cNvPr>
          <p:cNvSpPr>
            <a:spLocks noGrp="1"/>
          </p:cNvSpPr>
          <p:nvPr>
            <p:ph type="title"/>
          </p:nvPr>
        </p:nvSpPr>
        <p:spPr/>
        <p:txBody>
          <a:bodyPr/>
          <a:lstStyle/>
          <a:p>
            <a:pPr algn="ctr"/>
            <a:r>
              <a:rPr lang="en-US" dirty="0"/>
              <a:t>Suleiman and the Ottomans</a:t>
            </a:r>
          </a:p>
        </p:txBody>
      </p:sp>
      <p:sp>
        <p:nvSpPr>
          <p:cNvPr id="3" name="Content Placeholder 2">
            <a:extLst>
              <a:ext uri="{FF2B5EF4-FFF2-40B4-BE49-F238E27FC236}">
                <a16:creationId xmlns:a16="http://schemas.microsoft.com/office/drawing/2014/main" id="{C515A928-F67B-43E9-9218-E97703716201}"/>
              </a:ext>
            </a:extLst>
          </p:cNvPr>
          <p:cNvSpPr>
            <a:spLocks noGrp="1"/>
          </p:cNvSpPr>
          <p:nvPr>
            <p:ph idx="1"/>
          </p:nvPr>
        </p:nvSpPr>
        <p:spPr/>
        <p:txBody>
          <a:bodyPr>
            <a:normAutofit lnSpcReduction="10000"/>
          </a:bodyPr>
          <a:lstStyle/>
          <a:p>
            <a:r>
              <a:rPr lang="en-US" dirty="0"/>
              <a:t>The Ottoman Empire reached its height of power under Suleiman the Magnificent. </a:t>
            </a:r>
          </a:p>
          <a:p>
            <a:r>
              <a:rPr lang="en-US" dirty="0"/>
              <a:t>In 1526, a Turkish expedition destroyed the Hungarian army at Mohács and gained control of Hungary.</a:t>
            </a:r>
          </a:p>
          <a:p>
            <a:r>
              <a:rPr lang="en-US" dirty="0"/>
              <a:t>In 1529, the Ottomans unsuccessfully besieged Vienna; an attack that shocked Christian Europe.</a:t>
            </a:r>
          </a:p>
          <a:p>
            <a:r>
              <a:rPr lang="en-US" dirty="0"/>
              <a:t>In 1535, Charles V attacked Tunis, home of North African pirates loyal to the Ottomans. </a:t>
            </a:r>
          </a:p>
          <a:p>
            <a:r>
              <a:rPr lang="en-US" dirty="0"/>
              <a:t>This led the Valois French king Francis I to forge an alliance with the Turkish sultan. </a:t>
            </a:r>
          </a:p>
        </p:txBody>
      </p:sp>
    </p:spTree>
    <p:extLst>
      <p:ext uri="{BB962C8B-B14F-4D97-AF65-F5344CB8AC3E}">
        <p14:creationId xmlns:p14="http://schemas.microsoft.com/office/powerpoint/2010/main" val="4056881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C3674-3CA4-4D29-B921-56DB7D3D9032}"/>
              </a:ext>
            </a:extLst>
          </p:cNvPr>
          <p:cNvSpPr>
            <a:spLocks noGrp="1"/>
          </p:cNvSpPr>
          <p:nvPr>
            <p:ph type="title"/>
          </p:nvPr>
        </p:nvSpPr>
        <p:spPr/>
        <p:txBody>
          <a:bodyPr/>
          <a:lstStyle/>
          <a:p>
            <a:pPr algn="ctr"/>
            <a:r>
              <a:rPr lang="en-US" dirty="0"/>
              <a:t>The Ottoman Empire of Suleiman I</a:t>
            </a:r>
          </a:p>
        </p:txBody>
      </p:sp>
      <p:pic>
        <p:nvPicPr>
          <p:cNvPr id="5" name="Content Placeholder 4" descr="Map of the Ottoman Empire in 1580 C.E.">
            <a:extLst>
              <a:ext uri="{FF2B5EF4-FFF2-40B4-BE49-F238E27FC236}">
                <a16:creationId xmlns:a16="http://schemas.microsoft.com/office/drawing/2014/main" id="{AB942361-38FE-446D-810C-C760A616DB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0428" y="1825625"/>
            <a:ext cx="5631143" cy="4351338"/>
          </a:xfrm>
        </p:spPr>
      </p:pic>
    </p:spTree>
    <p:extLst>
      <p:ext uri="{BB962C8B-B14F-4D97-AF65-F5344CB8AC3E}">
        <p14:creationId xmlns:p14="http://schemas.microsoft.com/office/powerpoint/2010/main" val="2078680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F6406-6D8B-4D80-A4D5-1B75604ADB73}"/>
              </a:ext>
            </a:extLst>
          </p:cNvPr>
          <p:cNvSpPr>
            <a:spLocks noGrp="1"/>
          </p:cNvSpPr>
          <p:nvPr>
            <p:ph type="title"/>
          </p:nvPr>
        </p:nvSpPr>
        <p:spPr/>
        <p:txBody>
          <a:bodyPr/>
          <a:lstStyle/>
          <a:p>
            <a:pPr algn="ctr"/>
            <a:r>
              <a:rPr lang="en-US" dirty="0"/>
              <a:t>Financing War</a:t>
            </a:r>
          </a:p>
        </p:txBody>
      </p:sp>
      <p:sp>
        <p:nvSpPr>
          <p:cNvPr id="3" name="Content Placeholder 2">
            <a:extLst>
              <a:ext uri="{FF2B5EF4-FFF2-40B4-BE49-F238E27FC236}">
                <a16:creationId xmlns:a16="http://schemas.microsoft.com/office/drawing/2014/main" id="{120F2911-F22C-4ECC-807F-6FEEB14231AD}"/>
              </a:ext>
            </a:extLst>
          </p:cNvPr>
          <p:cNvSpPr>
            <a:spLocks noGrp="1"/>
          </p:cNvSpPr>
          <p:nvPr>
            <p:ph idx="1"/>
          </p:nvPr>
        </p:nvSpPr>
        <p:spPr/>
        <p:txBody>
          <a:bodyPr/>
          <a:lstStyle/>
          <a:p>
            <a:r>
              <a:rPr lang="en-US" dirty="0"/>
              <a:t>Sixteenth century armies grew in size and firepower and more costly. </a:t>
            </a:r>
          </a:p>
          <a:p>
            <a:r>
              <a:rPr lang="en-US" dirty="0"/>
              <a:t>Royal Mohacs revenues  could not keep up with war expenditures. </a:t>
            </a:r>
          </a:p>
          <a:p>
            <a:r>
              <a:rPr lang="en-US" dirty="0"/>
              <a:t>To pay their bills, governments routinely devalued their coinage causing rapid inflation that devasted peasants.</a:t>
            </a:r>
          </a:p>
          <a:p>
            <a:r>
              <a:rPr lang="en-US" dirty="0"/>
              <a:t>Gold and silver coming in from Hapsburg New World colonies financed the armies of Charles V early on in the conflict. </a:t>
            </a:r>
          </a:p>
          <a:p>
            <a:r>
              <a:rPr lang="en-US" dirty="0"/>
              <a:t>The Valois in France became massively indebted to bankers in Lyon. </a:t>
            </a:r>
          </a:p>
          <a:p>
            <a:r>
              <a:rPr lang="en-US" dirty="0"/>
              <a:t>Despite New World metals the Hapsburgs became indebted to Jakob Fugger’s German bank.</a:t>
            </a:r>
          </a:p>
        </p:txBody>
      </p:sp>
    </p:spTree>
    <p:extLst>
      <p:ext uri="{BB962C8B-B14F-4D97-AF65-F5344CB8AC3E}">
        <p14:creationId xmlns:p14="http://schemas.microsoft.com/office/powerpoint/2010/main" val="1904747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A477-6F99-4B87-92A3-8DF087E905D8}"/>
              </a:ext>
            </a:extLst>
          </p:cNvPr>
          <p:cNvSpPr>
            <a:spLocks noGrp="1"/>
          </p:cNvSpPr>
          <p:nvPr>
            <p:ph type="title"/>
          </p:nvPr>
        </p:nvSpPr>
        <p:spPr/>
        <p:txBody>
          <a:bodyPr/>
          <a:lstStyle/>
          <a:p>
            <a:pPr algn="ctr"/>
            <a:r>
              <a:rPr lang="en-US" dirty="0"/>
              <a:t>Religion divides society</a:t>
            </a:r>
          </a:p>
        </p:txBody>
      </p:sp>
      <p:sp>
        <p:nvSpPr>
          <p:cNvPr id="3" name="Content Placeholder 2">
            <a:extLst>
              <a:ext uri="{FF2B5EF4-FFF2-40B4-BE49-F238E27FC236}">
                <a16:creationId xmlns:a16="http://schemas.microsoft.com/office/drawing/2014/main" id="{1E97150F-458B-47CD-9403-820A4100ECC8}"/>
              </a:ext>
            </a:extLst>
          </p:cNvPr>
          <p:cNvSpPr>
            <a:spLocks noGrp="1"/>
          </p:cNvSpPr>
          <p:nvPr>
            <p:ph idx="1"/>
          </p:nvPr>
        </p:nvSpPr>
        <p:spPr/>
        <p:txBody>
          <a:bodyPr>
            <a:normAutofit fontScale="92500"/>
          </a:bodyPr>
          <a:lstStyle/>
          <a:p>
            <a:r>
              <a:rPr lang="en-US" dirty="0"/>
              <a:t>French attempts to tolerate Protestantism failed and led to civil war between French Catholics and Protestants that lasted decades. </a:t>
            </a:r>
          </a:p>
          <a:p>
            <a:r>
              <a:rPr lang="en-US" dirty="0"/>
              <a:t>In England, the Tudor dynasty produced Protestant monarchs, Henry VIII and Edward VI, followed by a devout Catholic queen, Mary II, that stoked religious turmoil for decades that did not calm until the ascension of Elizabeth I firmly established Protestantism. </a:t>
            </a:r>
          </a:p>
          <a:p>
            <a:r>
              <a:rPr lang="en-US" dirty="0"/>
              <a:t>In Scotland, James Stuart, James V, married a French Catholic bride and had a daughter, Mary Stuart. After the king’s death the mother and child fell under French influence that caused deep resentment among Scots and led to an embrace of Presbyterian Protestantism and the overthrow of Catholic Mary Stuart in favor of her son, James VI.</a:t>
            </a:r>
          </a:p>
        </p:txBody>
      </p:sp>
    </p:spTree>
    <p:extLst>
      <p:ext uri="{BB962C8B-B14F-4D97-AF65-F5344CB8AC3E}">
        <p14:creationId xmlns:p14="http://schemas.microsoft.com/office/powerpoint/2010/main" val="1520064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BE80E-B33F-4737-A1CA-E8AC8AC6EDEF}"/>
              </a:ext>
            </a:extLst>
          </p:cNvPr>
          <p:cNvSpPr>
            <a:spLocks noGrp="1"/>
          </p:cNvSpPr>
          <p:nvPr>
            <p:ph type="title"/>
          </p:nvPr>
        </p:nvSpPr>
        <p:spPr/>
        <p:txBody>
          <a:bodyPr/>
          <a:lstStyle/>
          <a:p>
            <a:pPr algn="ctr"/>
            <a:r>
              <a:rPr lang="en-US" dirty="0"/>
              <a:t>Religious War in the Holy Roman Empire</a:t>
            </a:r>
          </a:p>
        </p:txBody>
      </p:sp>
      <p:sp>
        <p:nvSpPr>
          <p:cNvPr id="3" name="Content Placeholder 2">
            <a:extLst>
              <a:ext uri="{FF2B5EF4-FFF2-40B4-BE49-F238E27FC236}">
                <a16:creationId xmlns:a16="http://schemas.microsoft.com/office/drawing/2014/main" id="{1378EDCE-9525-475E-B2AE-713CF7815BA8}"/>
              </a:ext>
            </a:extLst>
          </p:cNvPr>
          <p:cNvSpPr>
            <a:spLocks noGrp="1"/>
          </p:cNvSpPr>
          <p:nvPr>
            <p:ph idx="1"/>
          </p:nvPr>
        </p:nvSpPr>
        <p:spPr/>
        <p:txBody>
          <a:bodyPr>
            <a:normAutofit lnSpcReduction="10000"/>
          </a:bodyPr>
          <a:lstStyle/>
          <a:p>
            <a:r>
              <a:rPr lang="en-US" dirty="0"/>
              <a:t>Charles Hapsburg, Charles I- King of Spain and Charles V-Holy Roman Emperor, went to war with the Protestant princes of the Schmalkaldic League in 1547. </a:t>
            </a:r>
          </a:p>
          <a:p>
            <a:r>
              <a:rPr lang="en-US" dirty="0"/>
              <a:t>After five years of fighting, Charles V signed the Peace of Augsburg in 1555 that established the principle that all princes, whether Catholic or Lutheran, enjoyed the sole right to determine the religion of their lands and subjects. </a:t>
            </a:r>
          </a:p>
          <a:p>
            <a:r>
              <a:rPr lang="en-US" dirty="0"/>
              <a:t>The Peace of Augsburg did not recognize Calvinists or Anabaptists. </a:t>
            </a:r>
          </a:p>
          <a:p>
            <a:r>
              <a:rPr lang="en-US" dirty="0"/>
              <a:t>Charles abdicated after the conflict and divided Hapsburg lands between his sons. Phillip II received Netherlandish-Burgundian and Spanish dominions and his brother, Ferdinand, received Austria. </a:t>
            </a:r>
          </a:p>
        </p:txBody>
      </p:sp>
    </p:spTree>
    <p:extLst>
      <p:ext uri="{BB962C8B-B14F-4D97-AF65-F5344CB8AC3E}">
        <p14:creationId xmlns:p14="http://schemas.microsoft.com/office/powerpoint/2010/main" val="19784155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D7DAF-98FD-4D9B-9D1F-B611CE85DE04}"/>
              </a:ext>
            </a:extLst>
          </p:cNvPr>
          <p:cNvSpPr>
            <a:spLocks noGrp="1"/>
          </p:cNvSpPr>
          <p:nvPr>
            <p:ph type="title"/>
          </p:nvPr>
        </p:nvSpPr>
        <p:spPr/>
        <p:txBody>
          <a:bodyPr/>
          <a:lstStyle/>
          <a:p>
            <a:pPr algn="ctr"/>
            <a:r>
              <a:rPr lang="en-US" dirty="0"/>
              <a:t>European Religious Division 1555 C.E.</a:t>
            </a:r>
          </a:p>
        </p:txBody>
      </p:sp>
      <p:pic>
        <p:nvPicPr>
          <p:cNvPr id="5" name="Content Placeholder 4" descr="Map of European religious regions after the Peace of Augsburg.">
            <a:extLst>
              <a:ext uri="{FF2B5EF4-FFF2-40B4-BE49-F238E27FC236}">
                <a16:creationId xmlns:a16="http://schemas.microsoft.com/office/drawing/2014/main" id="{C776BEAC-A0BA-4A60-B2D7-7CE8CF8E99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4523" y="1825625"/>
            <a:ext cx="6122954" cy="4351338"/>
          </a:xfrm>
        </p:spPr>
      </p:pic>
    </p:spTree>
    <p:extLst>
      <p:ext uri="{BB962C8B-B14F-4D97-AF65-F5344CB8AC3E}">
        <p14:creationId xmlns:p14="http://schemas.microsoft.com/office/powerpoint/2010/main" val="4104673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3A84D1-45C5-4672-9B93-820BB138BBC9}"/>
              </a:ext>
            </a:extLst>
          </p:cNvPr>
          <p:cNvSpPr>
            <a:spLocks noGrp="1"/>
          </p:cNvSpPr>
          <p:nvPr>
            <p:ph type="title"/>
          </p:nvPr>
        </p:nvSpPr>
        <p:spPr/>
        <p:txBody>
          <a:bodyPr/>
          <a:lstStyle/>
          <a:p>
            <a:pPr algn="ctr"/>
            <a:r>
              <a:rPr lang="en-US" dirty="0"/>
              <a:t>The First Voyage of Columbus</a:t>
            </a:r>
          </a:p>
        </p:txBody>
      </p:sp>
      <p:pic>
        <p:nvPicPr>
          <p:cNvPr id="7" name="Content Placeholder 6" descr="Map of the first voyage by Columbus. ">
            <a:extLst>
              <a:ext uri="{FF2B5EF4-FFF2-40B4-BE49-F238E27FC236}">
                <a16:creationId xmlns:a16="http://schemas.microsoft.com/office/drawing/2014/main" id="{73B4548D-7C4F-4525-B3A0-CA88F5401F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4521" y="1825625"/>
            <a:ext cx="8782958" cy="4351338"/>
          </a:xfrm>
        </p:spPr>
      </p:pic>
    </p:spTree>
    <p:extLst>
      <p:ext uri="{BB962C8B-B14F-4D97-AF65-F5344CB8AC3E}">
        <p14:creationId xmlns:p14="http://schemas.microsoft.com/office/powerpoint/2010/main" val="3856582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B0C36-C3F3-4978-BA18-CBEE0954DD85}"/>
              </a:ext>
            </a:extLst>
          </p:cNvPr>
          <p:cNvSpPr>
            <a:spLocks noGrp="1"/>
          </p:cNvSpPr>
          <p:nvPr>
            <p:ph type="title"/>
          </p:nvPr>
        </p:nvSpPr>
        <p:spPr/>
        <p:txBody>
          <a:bodyPr/>
          <a:lstStyle/>
          <a:p>
            <a:pPr algn="ctr"/>
            <a:r>
              <a:rPr lang="en-US" dirty="0"/>
              <a:t>The Division of Charles V’s Empire</a:t>
            </a:r>
          </a:p>
        </p:txBody>
      </p:sp>
      <p:pic>
        <p:nvPicPr>
          <p:cNvPr id="5" name="Content Placeholder 4" descr="Map of the Spanish and Austrian Hapsburg Empires in 1580. ">
            <a:extLst>
              <a:ext uri="{FF2B5EF4-FFF2-40B4-BE49-F238E27FC236}">
                <a16:creationId xmlns:a16="http://schemas.microsoft.com/office/drawing/2014/main" id="{5B976C76-B731-42F5-8EC0-49DEE9B595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3672" y="1825625"/>
            <a:ext cx="5084655" cy="4351338"/>
          </a:xfrm>
        </p:spPr>
      </p:pic>
    </p:spTree>
    <p:extLst>
      <p:ext uri="{BB962C8B-B14F-4D97-AF65-F5344CB8AC3E}">
        <p14:creationId xmlns:p14="http://schemas.microsoft.com/office/powerpoint/2010/main" val="1751519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67521-033D-4DDD-B653-43AC85DA77D1}"/>
              </a:ext>
            </a:extLst>
          </p:cNvPr>
          <p:cNvSpPr>
            <a:spLocks noGrp="1"/>
          </p:cNvSpPr>
          <p:nvPr>
            <p:ph type="title"/>
          </p:nvPr>
        </p:nvSpPr>
        <p:spPr/>
        <p:txBody>
          <a:bodyPr/>
          <a:lstStyle/>
          <a:p>
            <a:pPr algn="ctr"/>
            <a:r>
              <a:rPr lang="en-US" dirty="0"/>
              <a:t>Spanish and Portuguese Competition</a:t>
            </a:r>
          </a:p>
        </p:txBody>
      </p:sp>
      <p:sp>
        <p:nvSpPr>
          <p:cNvPr id="3" name="Content Placeholder 2">
            <a:extLst>
              <a:ext uri="{FF2B5EF4-FFF2-40B4-BE49-F238E27FC236}">
                <a16:creationId xmlns:a16="http://schemas.microsoft.com/office/drawing/2014/main" id="{1B8ADFA0-F590-46D5-9BD5-D2BE540ACD70}"/>
              </a:ext>
            </a:extLst>
          </p:cNvPr>
          <p:cNvSpPr>
            <a:spLocks noGrp="1"/>
          </p:cNvSpPr>
          <p:nvPr>
            <p:ph idx="1"/>
          </p:nvPr>
        </p:nvSpPr>
        <p:spPr/>
        <p:txBody>
          <a:bodyPr/>
          <a:lstStyle/>
          <a:p>
            <a:r>
              <a:rPr lang="en-US" dirty="0"/>
              <a:t>The success of Columbus put Spain into competition with Portugal. </a:t>
            </a:r>
          </a:p>
          <a:p>
            <a:r>
              <a:rPr lang="en-US" dirty="0"/>
              <a:t>To prevent conflict between the two most important Catholic Kingdoms in Europe the Pope, Alexander VI, negotiated the Treaty of Tordesillas in 1494 that divided the Atlantic world. </a:t>
            </a:r>
          </a:p>
          <a:p>
            <a:r>
              <a:rPr lang="en-US" dirty="0"/>
              <a:t>Portugal ended up with the West Coast of Africa and Brazil with Spain claiming the rest of the New World. </a:t>
            </a:r>
          </a:p>
        </p:txBody>
      </p:sp>
    </p:spTree>
    <p:extLst>
      <p:ext uri="{BB962C8B-B14F-4D97-AF65-F5344CB8AC3E}">
        <p14:creationId xmlns:p14="http://schemas.microsoft.com/office/powerpoint/2010/main" val="4255796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4032C-98E1-48D6-B7EA-5BD7CBFDF976}"/>
              </a:ext>
            </a:extLst>
          </p:cNvPr>
          <p:cNvSpPr>
            <a:spLocks noGrp="1"/>
          </p:cNvSpPr>
          <p:nvPr>
            <p:ph type="title"/>
          </p:nvPr>
        </p:nvSpPr>
        <p:spPr/>
        <p:txBody>
          <a:bodyPr/>
          <a:lstStyle/>
          <a:p>
            <a:pPr algn="ctr"/>
            <a:r>
              <a:rPr lang="en-US" dirty="0"/>
              <a:t>Treaty of Tordesillas</a:t>
            </a:r>
          </a:p>
        </p:txBody>
      </p:sp>
      <p:pic>
        <p:nvPicPr>
          <p:cNvPr id="5" name="Content Placeholder 4" descr="Map of the Treaty of Tordesillas. &#10;">
            <a:extLst>
              <a:ext uri="{FF2B5EF4-FFF2-40B4-BE49-F238E27FC236}">
                <a16:creationId xmlns:a16="http://schemas.microsoft.com/office/drawing/2014/main" id="{B52267A8-17A9-43FE-98F1-38EAD8B76C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5600" y="2039906"/>
            <a:ext cx="6400800" cy="3922776"/>
          </a:xfrm>
        </p:spPr>
      </p:pic>
    </p:spTree>
    <p:extLst>
      <p:ext uri="{BB962C8B-B14F-4D97-AF65-F5344CB8AC3E}">
        <p14:creationId xmlns:p14="http://schemas.microsoft.com/office/powerpoint/2010/main" val="2302322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1BA5A-1D90-44C3-A988-535854826F0E}"/>
              </a:ext>
            </a:extLst>
          </p:cNvPr>
          <p:cNvSpPr>
            <a:spLocks noGrp="1"/>
          </p:cNvSpPr>
          <p:nvPr>
            <p:ph type="title"/>
          </p:nvPr>
        </p:nvSpPr>
        <p:spPr/>
        <p:txBody>
          <a:bodyPr/>
          <a:lstStyle/>
          <a:p>
            <a:pPr algn="ctr"/>
            <a:r>
              <a:rPr lang="en-US" dirty="0"/>
              <a:t>Old World Slavery</a:t>
            </a:r>
          </a:p>
        </p:txBody>
      </p:sp>
      <p:sp>
        <p:nvSpPr>
          <p:cNvPr id="3" name="Content Placeholder 2">
            <a:extLst>
              <a:ext uri="{FF2B5EF4-FFF2-40B4-BE49-F238E27FC236}">
                <a16:creationId xmlns:a16="http://schemas.microsoft.com/office/drawing/2014/main" id="{D461C371-6917-48A9-8316-C4A9B2A8D05D}"/>
              </a:ext>
            </a:extLst>
          </p:cNvPr>
          <p:cNvSpPr>
            <a:spLocks noGrp="1"/>
          </p:cNvSpPr>
          <p:nvPr>
            <p:ph idx="1"/>
          </p:nvPr>
        </p:nvSpPr>
        <p:spPr/>
        <p:txBody>
          <a:bodyPr/>
          <a:lstStyle/>
          <a:p>
            <a:r>
              <a:rPr lang="en-US" dirty="0"/>
              <a:t>Slavery existed in the Old World for thousands of years.</a:t>
            </a:r>
          </a:p>
          <a:p>
            <a:r>
              <a:rPr lang="en-US" dirty="0"/>
              <a:t>Old world slavery was a class-based institution that exploited the labor of slaves in an era without machines. </a:t>
            </a:r>
          </a:p>
          <a:p>
            <a:r>
              <a:rPr lang="en-US" dirty="0"/>
              <a:t>Africans, Arabs, and Christians in the Mediterranean Basin traded slaves of all races throughout the region. </a:t>
            </a:r>
          </a:p>
          <a:p>
            <a:r>
              <a:rPr lang="en-US" dirty="0"/>
              <a:t>Slaves came from all ethnicities and could be Greek, Slav, European, African, or Turkish.</a:t>
            </a:r>
          </a:p>
        </p:txBody>
      </p:sp>
    </p:spTree>
    <p:extLst>
      <p:ext uri="{BB962C8B-B14F-4D97-AF65-F5344CB8AC3E}">
        <p14:creationId xmlns:p14="http://schemas.microsoft.com/office/powerpoint/2010/main" val="3565870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EE37B-01A9-4AC1-920B-18E8E5DBD52F}"/>
              </a:ext>
            </a:extLst>
          </p:cNvPr>
          <p:cNvSpPr>
            <a:spLocks noGrp="1"/>
          </p:cNvSpPr>
          <p:nvPr>
            <p:ph type="title"/>
          </p:nvPr>
        </p:nvSpPr>
        <p:spPr/>
        <p:txBody>
          <a:bodyPr/>
          <a:lstStyle/>
          <a:p>
            <a:pPr algn="ctr"/>
            <a:r>
              <a:rPr lang="en-US" dirty="0"/>
              <a:t>New World Slavery</a:t>
            </a:r>
          </a:p>
        </p:txBody>
      </p:sp>
      <p:sp>
        <p:nvSpPr>
          <p:cNvPr id="3" name="Content Placeholder 2">
            <a:extLst>
              <a:ext uri="{FF2B5EF4-FFF2-40B4-BE49-F238E27FC236}">
                <a16:creationId xmlns:a16="http://schemas.microsoft.com/office/drawing/2014/main" id="{99022829-C902-47EF-A088-43BDA186EE5E}"/>
              </a:ext>
            </a:extLst>
          </p:cNvPr>
          <p:cNvSpPr>
            <a:spLocks noGrp="1"/>
          </p:cNvSpPr>
          <p:nvPr>
            <p:ph idx="1"/>
          </p:nvPr>
        </p:nvSpPr>
        <p:spPr/>
        <p:txBody>
          <a:bodyPr/>
          <a:lstStyle/>
          <a:p>
            <a:r>
              <a:rPr lang="en-US" dirty="0"/>
              <a:t>The discovery of America and its favorable climate for sugar and tobacco created an insatiable appetite for African slaves who could survive the tropical climate that killed European indentured servants.</a:t>
            </a:r>
          </a:p>
          <a:p>
            <a:r>
              <a:rPr lang="en-US" dirty="0"/>
              <a:t>The Portuguese exploited their control of the West African coast to make huge profits in a slave trade that brought Africans to Brazil. </a:t>
            </a:r>
          </a:p>
          <a:p>
            <a:endParaRPr lang="en-US" dirty="0"/>
          </a:p>
        </p:txBody>
      </p:sp>
    </p:spTree>
    <p:extLst>
      <p:ext uri="{BB962C8B-B14F-4D97-AF65-F5344CB8AC3E}">
        <p14:creationId xmlns:p14="http://schemas.microsoft.com/office/powerpoint/2010/main" val="3011582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55AF-28B5-4F24-9E45-FA2EE9AAF546}"/>
              </a:ext>
            </a:extLst>
          </p:cNvPr>
          <p:cNvSpPr>
            <a:spLocks noGrp="1"/>
          </p:cNvSpPr>
          <p:nvPr>
            <p:ph type="title"/>
          </p:nvPr>
        </p:nvSpPr>
        <p:spPr/>
        <p:txBody>
          <a:bodyPr/>
          <a:lstStyle/>
          <a:p>
            <a:pPr algn="ctr"/>
            <a:r>
              <a:rPr lang="en-US" dirty="0"/>
              <a:t>Portuguese Empire</a:t>
            </a:r>
          </a:p>
        </p:txBody>
      </p:sp>
      <p:pic>
        <p:nvPicPr>
          <p:cNvPr id="5" name="Content Placeholder 4" descr="Map of the Portuguese Empire in 1500. &#10;">
            <a:extLst>
              <a:ext uri="{FF2B5EF4-FFF2-40B4-BE49-F238E27FC236}">
                <a16:creationId xmlns:a16="http://schemas.microsoft.com/office/drawing/2014/main" id="{F95A289C-6FAE-4C8D-A73E-2A3ABE8566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7702" y="1825625"/>
            <a:ext cx="8556595" cy="4351338"/>
          </a:xfrm>
        </p:spPr>
      </p:pic>
    </p:spTree>
    <p:extLst>
      <p:ext uri="{BB962C8B-B14F-4D97-AF65-F5344CB8AC3E}">
        <p14:creationId xmlns:p14="http://schemas.microsoft.com/office/powerpoint/2010/main" val="538096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867</TotalTime>
  <Words>2454</Words>
  <Application>Microsoft Office PowerPoint</Application>
  <PresentationFormat>Widescreen</PresentationFormat>
  <Paragraphs>138</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Motivations for Exploration</vt:lpstr>
      <vt:lpstr>The Pinta-A Caravel</vt:lpstr>
      <vt:lpstr>Christopher Columbus</vt:lpstr>
      <vt:lpstr>The First Voyage of Columbus</vt:lpstr>
      <vt:lpstr>Spanish and Portuguese Competition</vt:lpstr>
      <vt:lpstr>Treaty of Tordesillas</vt:lpstr>
      <vt:lpstr>Old World Slavery</vt:lpstr>
      <vt:lpstr>New World Slavery</vt:lpstr>
      <vt:lpstr>Portuguese Empire</vt:lpstr>
      <vt:lpstr>Bartolomé de Las Casas</vt:lpstr>
      <vt:lpstr>Hernán Cortés</vt:lpstr>
      <vt:lpstr>The Aztecs</vt:lpstr>
      <vt:lpstr>Conquest of the Incas</vt:lpstr>
      <vt:lpstr>Potosi</vt:lpstr>
      <vt:lpstr>Collision of Flora and Fauna</vt:lpstr>
      <vt:lpstr>The Columbian Exchange</vt:lpstr>
      <vt:lpstr>Johannes Gutenberg and the Printing Press</vt:lpstr>
      <vt:lpstr>Causes of the Reformation</vt:lpstr>
      <vt:lpstr>Erasmus-Christian Humanist</vt:lpstr>
      <vt:lpstr>Indulgences</vt:lpstr>
      <vt:lpstr>Martin Luther</vt:lpstr>
      <vt:lpstr>Swiss Reform</vt:lpstr>
      <vt:lpstr>The Reformation in England</vt:lpstr>
      <vt:lpstr>Reformation Germany</vt:lpstr>
      <vt:lpstr>The Peasant War</vt:lpstr>
      <vt:lpstr>The Peasants’ War 1525 C.E.</vt:lpstr>
      <vt:lpstr>Anabaptists</vt:lpstr>
      <vt:lpstr>Luther’s German Bible</vt:lpstr>
      <vt:lpstr>New Protestant Attitudes</vt:lpstr>
      <vt:lpstr>The Counter Reformation</vt:lpstr>
      <vt:lpstr>The Jesuits</vt:lpstr>
      <vt:lpstr>The Hapsburgs vs the Valois</vt:lpstr>
      <vt:lpstr>European Dynastic Wars</vt:lpstr>
      <vt:lpstr>Suleiman and the Ottomans</vt:lpstr>
      <vt:lpstr>The Ottoman Empire of Suleiman I</vt:lpstr>
      <vt:lpstr>Financing War</vt:lpstr>
      <vt:lpstr>Religion divides society</vt:lpstr>
      <vt:lpstr>Religious War in the Holy Roman Empire</vt:lpstr>
      <vt:lpstr>European Religious Division 1555 C.E.</vt:lpstr>
      <vt:lpstr>The Division of Charles V’s Empire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Motivations for Exploration</dc:title>
  <dc:creator>Shawn Burns</dc:creator>
  <cp:lastModifiedBy>Shawn Burns</cp:lastModifiedBy>
  <cp:revision>19</cp:revision>
  <dcterms:created xsi:type="dcterms:W3CDTF">2021-09-05T18:30:15Z</dcterms:created>
  <dcterms:modified xsi:type="dcterms:W3CDTF">2021-09-08T00:43:43Z</dcterms:modified>
</cp:coreProperties>
</file>