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1"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1" autoAdjust="0"/>
    <p:restoredTop sz="94660"/>
  </p:normalViewPr>
  <p:slideViewPr>
    <p:cSldViewPr snapToGrid="0">
      <p:cViewPr varScale="1">
        <p:scale>
          <a:sx n="106" d="100"/>
          <a:sy n="106" d="100"/>
        </p:scale>
        <p:origin x="126"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wn Burns" userId="148de5b5402571ee" providerId="LiveId" clId="{9D6465B2-61AD-47DC-A7B9-A6052579C856}"/>
    <pc:docChg chg="undo custSel addSld modSld sldOrd">
      <pc:chgData name="Shawn Burns" userId="148de5b5402571ee" providerId="LiveId" clId="{9D6465B2-61AD-47DC-A7B9-A6052579C856}" dt="2021-09-15T18:27:22.530" v="10401" actId="20577"/>
      <pc:docMkLst>
        <pc:docMk/>
      </pc:docMkLst>
      <pc:sldChg chg="addSp delSp modSp new mod">
        <pc:chgData name="Shawn Burns" userId="148de5b5402571ee" providerId="LiveId" clId="{9D6465B2-61AD-47DC-A7B9-A6052579C856}" dt="2021-09-15T08:33:10.333" v="573" actId="20577"/>
        <pc:sldMkLst>
          <pc:docMk/>
          <pc:sldMk cId="2051418845" sldId="258"/>
        </pc:sldMkLst>
        <pc:spChg chg="mod">
          <ac:chgData name="Shawn Burns" userId="148de5b5402571ee" providerId="LiveId" clId="{9D6465B2-61AD-47DC-A7B9-A6052579C856}" dt="2021-09-15T08:30:32.063" v="391" actId="122"/>
          <ac:spMkLst>
            <pc:docMk/>
            <pc:sldMk cId="2051418845" sldId="258"/>
            <ac:spMk id="2" creationId="{21A790F5-6A7D-4C05-BC57-2DAF9CB2D3F5}"/>
          </ac:spMkLst>
        </pc:spChg>
        <pc:spChg chg="del">
          <ac:chgData name="Shawn Burns" userId="148de5b5402571ee" providerId="LiveId" clId="{9D6465B2-61AD-47DC-A7B9-A6052579C856}" dt="2021-09-15T08:30:06.225" v="305" actId="931"/>
          <ac:spMkLst>
            <pc:docMk/>
            <pc:sldMk cId="2051418845" sldId="258"/>
            <ac:spMk id="3" creationId="{8EC988A7-D115-454B-AE35-902D7993D44B}"/>
          </ac:spMkLst>
        </pc:spChg>
        <pc:spChg chg="mod">
          <ac:chgData name="Shawn Burns" userId="148de5b5402571ee" providerId="LiveId" clId="{9D6465B2-61AD-47DC-A7B9-A6052579C856}" dt="2021-09-15T08:33:10.333" v="573" actId="20577"/>
          <ac:spMkLst>
            <pc:docMk/>
            <pc:sldMk cId="2051418845" sldId="258"/>
            <ac:spMk id="4" creationId="{11C82B16-AA82-4A38-94FF-316467692159}"/>
          </ac:spMkLst>
        </pc:spChg>
        <pc:picChg chg="add mod">
          <ac:chgData name="Shawn Burns" userId="148de5b5402571ee" providerId="LiveId" clId="{9D6465B2-61AD-47DC-A7B9-A6052579C856}" dt="2021-09-15T08:30:22.946" v="377" actId="962"/>
          <ac:picMkLst>
            <pc:docMk/>
            <pc:sldMk cId="2051418845" sldId="258"/>
            <ac:picMk id="6" creationId="{20A0AFED-E2DB-487A-B12E-88C3810B3628}"/>
          </ac:picMkLst>
        </pc:picChg>
      </pc:sldChg>
      <pc:sldChg chg="modSp new mod">
        <pc:chgData name="Shawn Burns" userId="148de5b5402571ee" providerId="LiveId" clId="{9D6465B2-61AD-47DC-A7B9-A6052579C856}" dt="2021-09-15T08:34:08.966" v="593" actId="20577"/>
        <pc:sldMkLst>
          <pc:docMk/>
          <pc:sldMk cId="1917506588" sldId="259"/>
        </pc:sldMkLst>
        <pc:spChg chg="mod">
          <ac:chgData name="Shawn Burns" userId="148de5b5402571ee" providerId="LiveId" clId="{9D6465B2-61AD-47DC-A7B9-A6052579C856}" dt="2021-09-15T08:31:05.023" v="439" actId="122"/>
          <ac:spMkLst>
            <pc:docMk/>
            <pc:sldMk cId="1917506588" sldId="259"/>
            <ac:spMk id="2" creationId="{625AA8B8-1AEF-4AF4-8FEF-CB0D0CFE253D}"/>
          </ac:spMkLst>
        </pc:spChg>
        <pc:spChg chg="mod">
          <ac:chgData name="Shawn Burns" userId="148de5b5402571ee" providerId="LiveId" clId="{9D6465B2-61AD-47DC-A7B9-A6052579C856}" dt="2021-09-15T08:34:08.966" v="593" actId="20577"/>
          <ac:spMkLst>
            <pc:docMk/>
            <pc:sldMk cId="1917506588" sldId="259"/>
            <ac:spMk id="3" creationId="{A0A9BD56-A2BD-46A7-B240-A458626F9A4D}"/>
          </ac:spMkLst>
        </pc:spChg>
      </pc:sldChg>
      <pc:sldChg chg="modSp new mod">
        <pc:chgData name="Shawn Burns" userId="148de5b5402571ee" providerId="LiveId" clId="{9D6465B2-61AD-47DC-A7B9-A6052579C856}" dt="2021-09-15T08:39:09.982" v="1117" actId="20577"/>
        <pc:sldMkLst>
          <pc:docMk/>
          <pc:sldMk cId="206389603" sldId="260"/>
        </pc:sldMkLst>
        <pc:spChg chg="mod">
          <ac:chgData name="Shawn Burns" userId="148de5b5402571ee" providerId="LiveId" clId="{9D6465B2-61AD-47DC-A7B9-A6052579C856}" dt="2021-09-15T08:34:51.616" v="598" actId="114"/>
          <ac:spMkLst>
            <pc:docMk/>
            <pc:sldMk cId="206389603" sldId="260"/>
            <ac:spMk id="2" creationId="{14530BE5-191B-4968-B6E0-2714E35E009C}"/>
          </ac:spMkLst>
        </pc:spChg>
        <pc:spChg chg="mod">
          <ac:chgData name="Shawn Burns" userId="148de5b5402571ee" providerId="LiveId" clId="{9D6465B2-61AD-47DC-A7B9-A6052579C856}" dt="2021-09-15T08:39:09.982" v="1117" actId="20577"/>
          <ac:spMkLst>
            <pc:docMk/>
            <pc:sldMk cId="206389603" sldId="260"/>
            <ac:spMk id="3" creationId="{D569449B-6EFF-4E9D-B9F1-428BF5C619B5}"/>
          </ac:spMkLst>
        </pc:spChg>
      </pc:sldChg>
      <pc:sldChg chg="modSp new mod">
        <pc:chgData name="Shawn Burns" userId="148de5b5402571ee" providerId="LiveId" clId="{9D6465B2-61AD-47DC-A7B9-A6052579C856}" dt="2021-09-15T16:44:02.556" v="2296" actId="20577"/>
        <pc:sldMkLst>
          <pc:docMk/>
          <pc:sldMk cId="1252558435" sldId="261"/>
        </pc:sldMkLst>
        <pc:spChg chg="mod">
          <ac:chgData name="Shawn Burns" userId="148de5b5402571ee" providerId="LiveId" clId="{9D6465B2-61AD-47DC-A7B9-A6052579C856}" dt="2021-09-15T08:39:57.313" v="1165" actId="20577"/>
          <ac:spMkLst>
            <pc:docMk/>
            <pc:sldMk cId="1252558435" sldId="261"/>
            <ac:spMk id="2" creationId="{7513EDFD-7BD5-449E-97ED-AEA73E8FFA88}"/>
          </ac:spMkLst>
        </pc:spChg>
        <pc:spChg chg="mod">
          <ac:chgData name="Shawn Burns" userId="148de5b5402571ee" providerId="LiveId" clId="{9D6465B2-61AD-47DC-A7B9-A6052579C856}" dt="2021-09-15T16:44:02.556" v="2296" actId="20577"/>
          <ac:spMkLst>
            <pc:docMk/>
            <pc:sldMk cId="1252558435" sldId="261"/>
            <ac:spMk id="3" creationId="{FD333C68-3760-4C50-9CD9-08A3B2BE0A5F}"/>
          </ac:spMkLst>
        </pc:spChg>
      </pc:sldChg>
      <pc:sldChg chg="addSp delSp modSp new mod ord">
        <pc:chgData name="Shawn Burns" userId="148de5b5402571ee" providerId="LiveId" clId="{9D6465B2-61AD-47DC-A7B9-A6052579C856}" dt="2021-09-15T08:49:15.967" v="1663"/>
        <pc:sldMkLst>
          <pc:docMk/>
          <pc:sldMk cId="1220473243" sldId="262"/>
        </pc:sldMkLst>
        <pc:spChg chg="mod">
          <ac:chgData name="Shawn Burns" userId="148de5b5402571ee" providerId="LiveId" clId="{9D6465B2-61AD-47DC-A7B9-A6052579C856}" dt="2021-09-15T08:45:29.455" v="1276" actId="122"/>
          <ac:spMkLst>
            <pc:docMk/>
            <pc:sldMk cId="1220473243" sldId="262"/>
            <ac:spMk id="2" creationId="{55F9415C-5B83-4F43-B93E-686C7B249AF5}"/>
          </ac:spMkLst>
        </pc:spChg>
        <pc:spChg chg="del">
          <ac:chgData name="Shawn Burns" userId="148de5b5402571ee" providerId="LiveId" clId="{9D6465B2-61AD-47DC-A7B9-A6052579C856}" dt="2021-09-15T08:45:35.197" v="1277" actId="931"/>
          <ac:spMkLst>
            <pc:docMk/>
            <pc:sldMk cId="1220473243" sldId="262"/>
            <ac:spMk id="3" creationId="{8DAF6287-8788-448A-8B93-F447A2200304}"/>
          </ac:spMkLst>
        </pc:spChg>
        <pc:spChg chg="mod">
          <ac:chgData name="Shawn Burns" userId="148de5b5402571ee" providerId="LiveId" clId="{9D6465B2-61AD-47DC-A7B9-A6052579C856}" dt="2021-09-15T08:48:50.345" v="1535" actId="20577"/>
          <ac:spMkLst>
            <pc:docMk/>
            <pc:sldMk cId="1220473243" sldId="262"/>
            <ac:spMk id="4" creationId="{C5092960-B716-4EDD-8B97-9960282530A8}"/>
          </ac:spMkLst>
        </pc:spChg>
        <pc:picChg chg="add mod">
          <ac:chgData name="Shawn Burns" userId="148de5b5402571ee" providerId="LiveId" clId="{9D6465B2-61AD-47DC-A7B9-A6052579C856}" dt="2021-09-15T08:49:09.852" v="1661" actId="962"/>
          <ac:picMkLst>
            <pc:docMk/>
            <pc:sldMk cId="1220473243" sldId="262"/>
            <ac:picMk id="6" creationId="{5082D1F0-3147-469D-9F3E-61867A023282}"/>
          </ac:picMkLst>
        </pc:picChg>
      </pc:sldChg>
      <pc:sldChg chg="modSp new mod">
        <pc:chgData name="Shawn Burns" userId="148de5b5402571ee" providerId="LiveId" clId="{9D6465B2-61AD-47DC-A7B9-A6052579C856}" dt="2021-09-15T08:52:03.748" v="1822" actId="20577"/>
        <pc:sldMkLst>
          <pc:docMk/>
          <pc:sldMk cId="3029023767" sldId="263"/>
        </pc:sldMkLst>
        <pc:spChg chg="mod">
          <ac:chgData name="Shawn Burns" userId="148de5b5402571ee" providerId="LiveId" clId="{9D6465B2-61AD-47DC-A7B9-A6052579C856}" dt="2021-09-15T08:49:56.242" v="1681" actId="122"/>
          <ac:spMkLst>
            <pc:docMk/>
            <pc:sldMk cId="3029023767" sldId="263"/>
            <ac:spMk id="2" creationId="{2432C4B4-9731-48B0-B553-327F6C4BB567}"/>
          </ac:spMkLst>
        </pc:spChg>
        <pc:spChg chg="mod">
          <ac:chgData name="Shawn Burns" userId="148de5b5402571ee" providerId="LiveId" clId="{9D6465B2-61AD-47DC-A7B9-A6052579C856}" dt="2021-09-15T08:52:03.748" v="1822" actId="20577"/>
          <ac:spMkLst>
            <pc:docMk/>
            <pc:sldMk cId="3029023767" sldId="263"/>
            <ac:spMk id="3" creationId="{103D7AAD-0572-4A4C-83E0-0217EB602E05}"/>
          </ac:spMkLst>
        </pc:spChg>
      </pc:sldChg>
      <pc:sldChg chg="addSp delSp modSp new mod">
        <pc:chgData name="Shawn Burns" userId="148de5b5402571ee" providerId="LiveId" clId="{9D6465B2-61AD-47DC-A7B9-A6052579C856}" dt="2021-09-15T16:46:05.313" v="2465" actId="962"/>
        <pc:sldMkLst>
          <pc:docMk/>
          <pc:sldMk cId="2933597427" sldId="264"/>
        </pc:sldMkLst>
        <pc:spChg chg="mod">
          <ac:chgData name="Shawn Burns" userId="148de5b5402571ee" providerId="LiveId" clId="{9D6465B2-61AD-47DC-A7B9-A6052579C856}" dt="2021-09-15T16:45:28.677" v="2374" actId="122"/>
          <ac:spMkLst>
            <pc:docMk/>
            <pc:sldMk cId="2933597427" sldId="264"/>
            <ac:spMk id="2" creationId="{A7915051-2DBC-4813-8194-5F23781A6926}"/>
          </ac:spMkLst>
        </pc:spChg>
        <pc:spChg chg="del">
          <ac:chgData name="Shawn Burns" userId="148de5b5402571ee" providerId="LiveId" clId="{9D6465B2-61AD-47DC-A7B9-A6052579C856}" dt="2021-09-15T16:45:40.234" v="2375" actId="931"/>
          <ac:spMkLst>
            <pc:docMk/>
            <pc:sldMk cId="2933597427" sldId="264"/>
            <ac:spMk id="3" creationId="{998D58DA-0645-45B9-AC13-10A90D6DDBF0}"/>
          </ac:spMkLst>
        </pc:spChg>
        <pc:picChg chg="add mod">
          <ac:chgData name="Shawn Burns" userId="148de5b5402571ee" providerId="LiveId" clId="{9D6465B2-61AD-47DC-A7B9-A6052579C856}" dt="2021-09-15T16:46:05.313" v="2465" actId="962"/>
          <ac:picMkLst>
            <pc:docMk/>
            <pc:sldMk cId="2933597427" sldId="264"/>
            <ac:picMk id="5" creationId="{0DBE0965-FE17-4E0D-BF6F-2685CBFBD5DC}"/>
          </ac:picMkLst>
        </pc:picChg>
      </pc:sldChg>
      <pc:sldChg chg="modSp new mod">
        <pc:chgData name="Shawn Burns" userId="148de5b5402571ee" providerId="LiveId" clId="{9D6465B2-61AD-47DC-A7B9-A6052579C856}" dt="2021-09-15T16:49:27.516" v="2777" actId="122"/>
        <pc:sldMkLst>
          <pc:docMk/>
          <pc:sldMk cId="2989454343" sldId="265"/>
        </pc:sldMkLst>
        <pc:spChg chg="mod">
          <ac:chgData name="Shawn Burns" userId="148de5b5402571ee" providerId="LiveId" clId="{9D6465B2-61AD-47DC-A7B9-A6052579C856}" dt="2021-09-15T16:49:27.516" v="2777" actId="122"/>
          <ac:spMkLst>
            <pc:docMk/>
            <pc:sldMk cId="2989454343" sldId="265"/>
            <ac:spMk id="2" creationId="{749744E9-CDEF-4D59-AE5C-FD9C7CA31322}"/>
          </ac:spMkLst>
        </pc:spChg>
        <pc:spChg chg="mod">
          <ac:chgData name="Shawn Burns" userId="148de5b5402571ee" providerId="LiveId" clId="{9D6465B2-61AD-47DC-A7B9-A6052579C856}" dt="2021-09-15T16:49:22.124" v="2776" actId="20577"/>
          <ac:spMkLst>
            <pc:docMk/>
            <pc:sldMk cId="2989454343" sldId="265"/>
            <ac:spMk id="3" creationId="{CF65D26F-BDA0-43A3-9EC1-3DAEF9356E58}"/>
          </ac:spMkLst>
        </pc:spChg>
      </pc:sldChg>
      <pc:sldChg chg="modSp new mod">
        <pc:chgData name="Shawn Burns" userId="148de5b5402571ee" providerId="LiveId" clId="{9D6465B2-61AD-47DC-A7B9-A6052579C856}" dt="2021-09-15T16:54:15.731" v="3143" actId="20577"/>
        <pc:sldMkLst>
          <pc:docMk/>
          <pc:sldMk cId="55083733" sldId="266"/>
        </pc:sldMkLst>
        <pc:spChg chg="mod">
          <ac:chgData name="Shawn Burns" userId="148de5b5402571ee" providerId="LiveId" clId="{9D6465B2-61AD-47DC-A7B9-A6052579C856}" dt="2021-09-15T16:50:10.161" v="2811" actId="122"/>
          <ac:spMkLst>
            <pc:docMk/>
            <pc:sldMk cId="55083733" sldId="266"/>
            <ac:spMk id="2" creationId="{654B9533-010E-4EDC-A610-036387CD1924}"/>
          </ac:spMkLst>
        </pc:spChg>
        <pc:spChg chg="mod">
          <ac:chgData name="Shawn Burns" userId="148de5b5402571ee" providerId="LiveId" clId="{9D6465B2-61AD-47DC-A7B9-A6052579C856}" dt="2021-09-15T16:54:15.731" v="3143" actId="20577"/>
          <ac:spMkLst>
            <pc:docMk/>
            <pc:sldMk cId="55083733" sldId="266"/>
            <ac:spMk id="3" creationId="{DD2F8255-B492-43B5-8A43-DC2421431DCF}"/>
          </ac:spMkLst>
        </pc:spChg>
      </pc:sldChg>
      <pc:sldChg chg="addSp delSp modSp new mod modClrScheme chgLayout">
        <pc:chgData name="Shawn Burns" userId="148de5b5402571ee" providerId="LiveId" clId="{9D6465B2-61AD-47DC-A7B9-A6052579C856}" dt="2021-09-15T17:01:07.889" v="3744" actId="20577"/>
        <pc:sldMkLst>
          <pc:docMk/>
          <pc:sldMk cId="2903008440" sldId="267"/>
        </pc:sldMkLst>
        <pc:spChg chg="mod ord">
          <ac:chgData name="Shawn Burns" userId="148de5b5402571ee" providerId="LiveId" clId="{9D6465B2-61AD-47DC-A7B9-A6052579C856}" dt="2021-09-15T16:56:57.962" v="3165" actId="700"/>
          <ac:spMkLst>
            <pc:docMk/>
            <pc:sldMk cId="2903008440" sldId="267"/>
            <ac:spMk id="2" creationId="{6B84E6D1-31D9-4A0E-B59D-2C22F1E05F73}"/>
          </ac:spMkLst>
        </pc:spChg>
        <pc:spChg chg="del mod ord">
          <ac:chgData name="Shawn Burns" userId="148de5b5402571ee" providerId="LiveId" clId="{9D6465B2-61AD-47DC-A7B9-A6052579C856}" dt="2021-09-15T16:56:57.962" v="3165" actId="700"/>
          <ac:spMkLst>
            <pc:docMk/>
            <pc:sldMk cId="2903008440" sldId="267"/>
            <ac:spMk id="3" creationId="{C1A9F342-857A-492E-9028-32AAFBDCD30E}"/>
          </ac:spMkLst>
        </pc:spChg>
        <pc:spChg chg="add del mod ord">
          <ac:chgData name="Shawn Burns" userId="148de5b5402571ee" providerId="LiveId" clId="{9D6465B2-61AD-47DC-A7B9-A6052579C856}" dt="2021-09-15T16:57:03.945" v="3166" actId="931"/>
          <ac:spMkLst>
            <pc:docMk/>
            <pc:sldMk cId="2903008440" sldId="267"/>
            <ac:spMk id="4" creationId="{5D012406-1DB1-4CEE-864F-86B8963026F0}"/>
          </ac:spMkLst>
        </pc:spChg>
        <pc:spChg chg="add mod ord">
          <ac:chgData name="Shawn Burns" userId="148de5b5402571ee" providerId="LiveId" clId="{9D6465B2-61AD-47DC-A7B9-A6052579C856}" dt="2021-09-15T17:01:07.889" v="3744" actId="20577"/>
          <ac:spMkLst>
            <pc:docMk/>
            <pc:sldMk cId="2903008440" sldId="267"/>
            <ac:spMk id="5" creationId="{39FC79BE-C54A-4CC8-8315-610B5A662FCD}"/>
          </ac:spMkLst>
        </pc:spChg>
        <pc:picChg chg="add mod">
          <ac:chgData name="Shawn Burns" userId="148de5b5402571ee" providerId="LiveId" clId="{9D6465B2-61AD-47DC-A7B9-A6052579C856}" dt="2021-09-15T16:57:26.092" v="3248" actId="962"/>
          <ac:picMkLst>
            <pc:docMk/>
            <pc:sldMk cId="2903008440" sldId="267"/>
            <ac:picMk id="7" creationId="{E117D9EE-758A-4F5A-861D-D8AC9BAC2A93}"/>
          </ac:picMkLst>
        </pc:picChg>
      </pc:sldChg>
      <pc:sldChg chg="addSp delSp modSp new mod modClrScheme chgLayout">
        <pc:chgData name="Shawn Burns" userId="148de5b5402571ee" providerId="LiveId" clId="{9D6465B2-61AD-47DC-A7B9-A6052579C856}" dt="2021-09-15T17:05:59.213" v="4292" actId="20577"/>
        <pc:sldMkLst>
          <pc:docMk/>
          <pc:sldMk cId="1998628704" sldId="268"/>
        </pc:sldMkLst>
        <pc:spChg chg="mod ord">
          <ac:chgData name="Shawn Burns" userId="148de5b5402571ee" providerId="LiveId" clId="{9D6465B2-61AD-47DC-A7B9-A6052579C856}" dt="2021-09-15T17:03:59.963" v="3765" actId="700"/>
          <ac:spMkLst>
            <pc:docMk/>
            <pc:sldMk cId="1998628704" sldId="268"/>
            <ac:spMk id="2" creationId="{36F8B0D2-97D5-4CBF-AA28-D48ADF58C37C}"/>
          </ac:spMkLst>
        </pc:spChg>
        <pc:spChg chg="del mod ord">
          <ac:chgData name="Shawn Burns" userId="148de5b5402571ee" providerId="LiveId" clId="{9D6465B2-61AD-47DC-A7B9-A6052579C856}" dt="2021-09-15T17:03:59.963" v="3765" actId="700"/>
          <ac:spMkLst>
            <pc:docMk/>
            <pc:sldMk cId="1998628704" sldId="268"/>
            <ac:spMk id="3" creationId="{C40125A7-142B-4AEA-8874-9A121FFB9F06}"/>
          </ac:spMkLst>
        </pc:spChg>
        <pc:spChg chg="add del mod ord">
          <ac:chgData name="Shawn Burns" userId="148de5b5402571ee" providerId="LiveId" clId="{9D6465B2-61AD-47DC-A7B9-A6052579C856}" dt="2021-09-15T17:04:05.756" v="3766" actId="931"/>
          <ac:spMkLst>
            <pc:docMk/>
            <pc:sldMk cId="1998628704" sldId="268"/>
            <ac:spMk id="4" creationId="{05067A38-E42E-4D2F-8830-0CBF55A0DEDF}"/>
          </ac:spMkLst>
        </pc:spChg>
        <pc:spChg chg="add mod ord">
          <ac:chgData name="Shawn Burns" userId="148de5b5402571ee" providerId="LiveId" clId="{9D6465B2-61AD-47DC-A7B9-A6052579C856}" dt="2021-09-15T17:05:59.213" v="4292" actId="20577"/>
          <ac:spMkLst>
            <pc:docMk/>
            <pc:sldMk cId="1998628704" sldId="268"/>
            <ac:spMk id="5" creationId="{14F41716-92C0-455E-B2E3-D5C1C75018D9}"/>
          </ac:spMkLst>
        </pc:spChg>
        <pc:picChg chg="add mod">
          <ac:chgData name="Shawn Burns" userId="148de5b5402571ee" providerId="LiveId" clId="{9D6465B2-61AD-47DC-A7B9-A6052579C856}" dt="2021-09-15T17:04:18.214" v="3858" actId="962"/>
          <ac:picMkLst>
            <pc:docMk/>
            <pc:sldMk cId="1998628704" sldId="268"/>
            <ac:picMk id="7" creationId="{150A5959-ACBE-4548-BE38-388819A8CBC4}"/>
          </ac:picMkLst>
        </pc:picChg>
      </pc:sldChg>
      <pc:sldChg chg="addSp delSp modSp new mod modClrScheme chgLayout">
        <pc:chgData name="Shawn Burns" userId="148de5b5402571ee" providerId="LiveId" clId="{9D6465B2-61AD-47DC-A7B9-A6052579C856}" dt="2021-09-15T17:10:00.326" v="4582" actId="20577"/>
        <pc:sldMkLst>
          <pc:docMk/>
          <pc:sldMk cId="4147256376" sldId="269"/>
        </pc:sldMkLst>
        <pc:spChg chg="del mod ord">
          <ac:chgData name="Shawn Burns" userId="148de5b5402571ee" providerId="LiveId" clId="{9D6465B2-61AD-47DC-A7B9-A6052579C856}" dt="2021-09-15T17:06:52.810" v="4294" actId="700"/>
          <ac:spMkLst>
            <pc:docMk/>
            <pc:sldMk cId="4147256376" sldId="269"/>
            <ac:spMk id="2" creationId="{E525F972-8145-49EB-8329-5773D6E178F4}"/>
          </ac:spMkLst>
        </pc:spChg>
        <pc:spChg chg="del mod ord">
          <ac:chgData name="Shawn Burns" userId="148de5b5402571ee" providerId="LiveId" clId="{9D6465B2-61AD-47DC-A7B9-A6052579C856}" dt="2021-09-15T17:06:52.810" v="4294" actId="700"/>
          <ac:spMkLst>
            <pc:docMk/>
            <pc:sldMk cId="4147256376" sldId="269"/>
            <ac:spMk id="3" creationId="{739B6BA9-A95A-420A-9AAC-98254B25B536}"/>
          </ac:spMkLst>
        </pc:spChg>
        <pc:spChg chg="add mod ord">
          <ac:chgData name="Shawn Burns" userId="148de5b5402571ee" providerId="LiveId" clId="{9D6465B2-61AD-47DC-A7B9-A6052579C856}" dt="2021-09-15T17:07:05.090" v="4312" actId="122"/>
          <ac:spMkLst>
            <pc:docMk/>
            <pc:sldMk cId="4147256376" sldId="269"/>
            <ac:spMk id="4" creationId="{650E224A-9694-4481-8D9C-A1F0F32376FD}"/>
          </ac:spMkLst>
        </pc:spChg>
        <pc:spChg chg="add del mod ord">
          <ac:chgData name="Shawn Burns" userId="148de5b5402571ee" providerId="LiveId" clId="{9D6465B2-61AD-47DC-A7B9-A6052579C856}" dt="2021-09-15T17:07:55.884" v="4313" actId="931"/>
          <ac:spMkLst>
            <pc:docMk/>
            <pc:sldMk cId="4147256376" sldId="269"/>
            <ac:spMk id="5" creationId="{02E80676-3F51-4F49-B3AC-19F27520E412}"/>
          </ac:spMkLst>
        </pc:spChg>
        <pc:spChg chg="add mod ord">
          <ac:chgData name="Shawn Burns" userId="148de5b5402571ee" providerId="LiveId" clId="{9D6465B2-61AD-47DC-A7B9-A6052579C856}" dt="2021-09-15T17:10:00.326" v="4582" actId="20577"/>
          <ac:spMkLst>
            <pc:docMk/>
            <pc:sldMk cId="4147256376" sldId="269"/>
            <ac:spMk id="6" creationId="{B80298FE-00EE-495D-852E-DD29AFF6FD56}"/>
          </ac:spMkLst>
        </pc:spChg>
        <pc:picChg chg="add mod">
          <ac:chgData name="Shawn Burns" userId="148de5b5402571ee" providerId="LiveId" clId="{9D6465B2-61AD-47DC-A7B9-A6052579C856}" dt="2021-09-15T17:08:08.928" v="4373" actId="962"/>
          <ac:picMkLst>
            <pc:docMk/>
            <pc:sldMk cId="4147256376" sldId="269"/>
            <ac:picMk id="8" creationId="{2C4DFB94-3594-47AA-B1FE-9FD8B2994493}"/>
          </ac:picMkLst>
        </pc:picChg>
      </pc:sldChg>
      <pc:sldChg chg="modSp new mod">
        <pc:chgData name="Shawn Burns" userId="148de5b5402571ee" providerId="LiveId" clId="{9D6465B2-61AD-47DC-A7B9-A6052579C856}" dt="2021-09-15T17:16:44.468" v="5104" actId="20577"/>
        <pc:sldMkLst>
          <pc:docMk/>
          <pc:sldMk cId="3548181856" sldId="270"/>
        </pc:sldMkLst>
        <pc:spChg chg="mod">
          <ac:chgData name="Shawn Burns" userId="148de5b5402571ee" providerId="LiveId" clId="{9D6465B2-61AD-47DC-A7B9-A6052579C856}" dt="2021-09-15T17:10:50.618" v="4621" actId="122"/>
          <ac:spMkLst>
            <pc:docMk/>
            <pc:sldMk cId="3548181856" sldId="270"/>
            <ac:spMk id="2" creationId="{58CF71BF-3B49-4792-ABAA-730846EA7365}"/>
          </ac:spMkLst>
        </pc:spChg>
        <pc:spChg chg="mod">
          <ac:chgData name="Shawn Burns" userId="148de5b5402571ee" providerId="LiveId" clId="{9D6465B2-61AD-47DC-A7B9-A6052579C856}" dt="2021-09-15T17:16:44.468" v="5104" actId="20577"/>
          <ac:spMkLst>
            <pc:docMk/>
            <pc:sldMk cId="3548181856" sldId="270"/>
            <ac:spMk id="3" creationId="{EE86797C-1B97-4340-B2A1-CBD03156EE10}"/>
          </ac:spMkLst>
        </pc:spChg>
      </pc:sldChg>
      <pc:sldChg chg="addSp delSp modSp new mod">
        <pc:chgData name="Shawn Burns" userId="148de5b5402571ee" providerId="LiveId" clId="{9D6465B2-61AD-47DC-A7B9-A6052579C856}" dt="2021-09-15T17:22:25.190" v="5302" actId="962"/>
        <pc:sldMkLst>
          <pc:docMk/>
          <pc:sldMk cId="3042448712" sldId="271"/>
        </pc:sldMkLst>
        <pc:spChg chg="mod">
          <ac:chgData name="Shawn Burns" userId="148de5b5402571ee" providerId="LiveId" clId="{9D6465B2-61AD-47DC-A7B9-A6052579C856}" dt="2021-09-15T17:21:58.388" v="5143" actId="122"/>
          <ac:spMkLst>
            <pc:docMk/>
            <pc:sldMk cId="3042448712" sldId="271"/>
            <ac:spMk id="2" creationId="{E9F4B69D-B7F0-46E4-93F5-88E67E9AE154}"/>
          </ac:spMkLst>
        </pc:spChg>
        <pc:spChg chg="add del">
          <ac:chgData name="Shawn Burns" userId="148de5b5402571ee" providerId="LiveId" clId="{9D6465B2-61AD-47DC-A7B9-A6052579C856}" dt="2021-09-15T17:22:04.802" v="5144" actId="931"/>
          <ac:spMkLst>
            <pc:docMk/>
            <pc:sldMk cId="3042448712" sldId="271"/>
            <ac:spMk id="3" creationId="{110F5099-E2C9-4BA2-9B0E-4D37A5CB7303}"/>
          </ac:spMkLst>
        </pc:spChg>
        <pc:picChg chg="add del mod">
          <ac:chgData name="Shawn Burns" userId="148de5b5402571ee" providerId="LiveId" clId="{9D6465B2-61AD-47DC-A7B9-A6052579C856}" dt="2021-09-15T17:21:39.105" v="5110" actId="931"/>
          <ac:picMkLst>
            <pc:docMk/>
            <pc:sldMk cId="3042448712" sldId="271"/>
            <ac:picMk id="5" creationId="{B6B76EF3-BECC-455A-BCE2-A10A03839574}"/>
          </ac:picMkLst>
        </pc:picChg>
        <pc:picChg chg="add mod">
          <ac:chgData name="Shawn Burns" userId="148de5b5402571ee" providerId="LiveId" clId="{9D6465B2-61AD-47DC-A7B9-A6052579C856}" dt="2021-09-15T17:22:25.190" v="5302" actId="962"/>
          <ac:picMkLst>
            <pc:docMk/>
            <pc:sldMk cId="3042448712" sldId="271"/>
            <ac:picMk id="7" creationId="{14A8738B-4383-4FC6-A878-C30EFF92C6F4}"/>
          </ac:picMkLst>
        </pc:picChg>
      </pc:sldChg>
      <pc:sldChg chg="modSp new mod">
        <pc:chgData name="Shawn Burns" userId="148de5b5402571ee" providerId="LiveId" clId="{9D6465B2-61AD-47DC-A7B9-A6052579C856}" dt="2021-09-15T17:28:39.225" v="6254" actId="20577"/>
        <pc:sldMkLst>
          <pc:docMk/>
          <pc:sldMk cId="2951546440" sldId="272"/>
        </pc:sldMkLst>
        <pc:spChg chg="mod">
          <ac:chgData name="Shawn Burns" userId="148de5b5402571ee" providerId="LiveId" clId="{9D6465B2-61AD-47DC-A7B9-A6052579C856}" dt="2021-09-15T17:23:05.465" v="5348" actId="122"/>
          <ac:spMkLst>
            <pc:docMk/>
            <pc:sldMk cId="2951546440" sldId="272"/>
            <ac:spMk id="2" creationId="{70DE9C0C-7E21-4F76-85D8-DDAC5F5CC351}"/>
          </ac:spMkLst>
        </pc:spChg>
        <pc:spChg chg="mod">
          <ac:chgData name="Shawn Burns" userId="148de5b5402571ee" providerId="LiveId" clId="{9D6465B2-61AD-47DC-A7B9-A6052579C856}" dt="2021-09-15T17:28:39.225" v="6254" actId="20577"/>
          <ac:spMkLst>
            <pc:docMk/>
            <pc:sldMk cId="2951546440" sldId="272"/>
            <ac:spMk id="3" creationId="{347D5F87-65E0-4FE2-89ED-53E7588AEAD5}"/>
          </ac:spMkLst>
        </pc:spChg>
      </pc:sldChg>
      <pc:sldChg chg="addSp delSp modSp new mod">
        <pc:chgData name="Shawn Burns" userId="148de5b5402571ee" providerId="LiveId" clId="{9D6465B2-61AD-47DC-A7B9-A6052579C856}" dt="2021-09-15T17:31:00.066" v="6451" actId="962"/>
        <pc:sldMkLst>
          <pc:docMk/>
          <pc:sldMk cId="4094495077" sldId="273"/>
        </pc:sldMkLst>
        <pc:spChg chg="mod">
          <ac:chgData name="Shawn Burns" userId="148de5b5402571ee" providerId="LiveId" clId="{9D6465B2-61AD-47DC-A7B9-A6052579C856}" dt="2021-09-15T17:30:24.700" v="6304" actId="122"/>
          <ac:spMkLst>
            <pc:docMk/>
            <pc:sldMk cId="4094495077" sldId="273"/>
            <ac:spMk id="2" creationId="{12ED0E22-48E1-47BA-8EFB-8DE3D4386915}"/>
          </ac:spMkLst>
        </pc:spChg>
        <pc:spChg chg="del">
          <ac:chgData name="Shawn Burns" userId="148de5b5402571ee" providerId="LiveId" clId="{9D6465B2-61AD-47DC-A7B9-A6052579C856}" dt="2021-09-15T17:30:36.688" v="6305" actId="931"/>
          <ac:spMkLst>
            <pc:docMk/>
            <pc:sldMk cId="4094495077" sldId="273"/>
            <ac:spMk id="3" creationId="{59210DDF-F07A-4728-976F-1CFAD1B35A31}"/>
          </ac:spMkLst>
        </pc:spChg>
        <pc:picChg chg="add mod">
          <ac:chgData name="Shawn Burns" userId="148de5b5402571ee" providerId="LiveId" clId="{9D6465B2-61AD-47DC-A7B9-A6052579C856}" dt="2021-09-15T17:31:00.066" v="6451" actId="962"/>
          <ac:picMkLst>
            <pc:docMk/>
            <pc:sldMk cId="4094495077" sldId="273"/>
            <ac:picMk id="5" creationId="{C317818F-D634-4D74-BB27-8841E6B40894}"/>
          </ac:picMkLst>
        </pc:picChg>
      </pc:sldChg>
      <pc:sldChg chg="modSp new mod">
        <pc:chgData name="Shawn Burns" userId="148de5b5402571ee" providerId="LiveId" clId="{9D6465B2-61AD-47DC-A7B9-A6052579C856}" dt="2021-09-15T17:35:59.602" v="6828" actId="20577"/>
        <pc:sldMkLst>
          <pc:docMk/>
          <pc:sldMk cId="3426965105" sldId="274"/>
        </pc:sldMkLst>
        <pc:spChg chg="mod">
          <ac:chgData name="Shawn Burns" userId="148de5b5402571ee" providerId="LiveId" clId="{9D6465B2-61AD-47DC-A7B9-A6052579C856}" dt="2021-09-15T17:35:59.602" v="6828" actId="20577"/>
          <ac:spMkLst>
            <pc:docMk/>
            <pc:sldMk cId="3426965105" sldId="274"/>
            <ac:spMk id="2" creationId="{23068742-19DD-4506-A3F1-9EB6FF0402EC}"/>
          </ac:spMkLst>
        </pc:spChg>
        <pc:spChg chg="mod">
          <ac:chgData name="Shawn Burns" userId="148de5b5402571ee" providerId="LiveId" clId="{9D6465B2-61AD-47DC-A7B9-A6052579C856}" dt="2021-09-15T17:35:48.925" v="6824" actId="20577"/>
          <ac:spMkLst>
            <pc:docMk/>
            <pc:sldMk cId="3426965105" sldId="274"/>
            <ac:spMk id="3" creationId="{E6C2CC53-768E-4852-878A-6E35EEEC0701}"/>
          </ac:spMkLst>
        </pc:spChg>
      </pc:sldChg>
      <pc:sldChg chg="addSp delSp modSp new mod">
        <pc:chgData name="Shawn Burns" userId="148de5b5402571ee" providerId="LiveId" clId="{9D6465B2-61AD-47DC-A7B9-A6052579C856}" dt="2021-09-15T17:38:18.372" v="6969" actId="962"/>
        <pc:sldMkLst>
          <pc:docMk/>
          <pc:sldMk cId="3928000418" sldId="275"/>
        </pc:sldMkLst>
        <pc:spChg chg="mod">
          <ac:chgData name="Shawn Burns" userId="148de5b5402571ee" providerId="LiveId" clId="{9D6465B2-61AD-47DC-A7B9-A6052579C856}" dt="2021-09-15T17:37:51.949" v="6862" actId="122"/>
          <ac:spMkLst>
            <pc:docMk/>
            <pc:sldMk cId="3928000418" sldId="275"/>
            <ac:spMk id="2" creationId="{FE860B68-79A3-4124-B2E6-B9A744A7993B}"/>
          </ac:spMkLst>
        </pc:spChg>
        <pc:spChg chg="del">
          <ac:chgData name="Shawn Burns" userId="148de5b5402571ee" providerId="LiveId" clId="{9D6465B2-61AD-47DC-A7B9-A6052579C856}" dt="2021-09-15T17:38:03.017" v="6863" actId="931"/>
          <ac:spMkLst>
            <pc:docMk/>
            <pc:sldMk cId="3928000418" sldId="275"/>
            <ac:spMk id="3" creationId="{06362832-71B3-423C-ACE0-FD4DEBD603B3}"/>
          </ac:spMkLst>
        </pc:spChg>
        <pc:picChg chg="add mod">
          <ac:chgData name="Shawn Burns" userId="148de5b5402571ee" providerId="LiveId" clId="{9D6465B2-61AD-47DC-A7B9-A6052579C856}" dt="2021-09-15T17:38:18.372" v="6969" actId="962"/>
          <ac:picMkLst>
            <pc:docMk/>
            <pc:sldMk cId="3928000418" sldId="275"/>
            <ac:picMk id="5" creationId="{1882688B-502D-48B6-9FE9-C7EB815CC590}"/>
          </ac:picMkLst>
        </pc:picChg>
      </pc:sldChg>
      <pc:sldChg chg="addSp delSp modSp new mod modClrScheme chgLayout">
        <pc:chgData name="Shawn Burns" userId="148de5b5402571ee" providerId="LiveId" clId="{9D6465B2-61AD-47DC-A7B9-A6052579C856}" dt="2021-09-15T17:43:20.974" v="7472" actId="20577"/>
        <pc:sldMkLst>
          <pc:docMk/>
          <pc:sldMk cId="650615468" sldId="276"/>
        </pc:sldMkLst>
        <pc:spChg chg="mod ord">
          <ac:chgData name="Shawn Burns" userId="148de5b5402571ee" providerId="LiveId" clId="{9D6465B2-61AD-47DC-A7B9-A6052579C856}" dt="2021-09-15T17:40:25.117" v="6992" actId="700"/>
          <ac:spMkLst>
            <pc:docMk/>
            <pc:sldMk cId="650615468" sldId="276"/>
            <ac:spMk id="2" creationId="{05D754F0-E1B4-4A79-B14F-A0F06302C08E}"/>
          </ac:spMkLst>
        </pc:spChg>
        <pc:spChg chg="del mod ord">
          <ac:chgData name="Shawn Burns" userId="148de5b5402571ee" providerId="LiveId" clId="{9D6465B2-61AD-47DC-A7B9-A6052579C856}" dt="2021-09-15T17:40:25.117" v="6992" actId="700"/>
          <ac:spMkLst>
            <pc:docMk/>
            <pc:sldMk cId="650615468" sldId="276"/>
            <ac:spMk id="3" creationId="{507FF0D3-15D1-4457-8014-6C28A154DE0A}"/>
          </ac:spMkLst>
        </pc:spChg>
        <pc:spChg chg="add del mod ord">
          <ac:chgData name="Shawn Burns" userId="148de5b5402571ee" providerId="LiveId" clId="{9D6465B2-61AD-47DC-A7B9-A6052579C856}" dt="2021-09-15T17:40:30.618" v="6993" actId="931"/>
          <ac:spMkLst>
            <pc:docMk/>
            <pc:sldMk cId="650615468" sldId="276"/>
            <ac:spMk id="4" creationId="{38158C58-1D7B-45FE-AEA2-EA1C5AFF5BFD}"/>
          </ac:spMkLst>
        </pc:spChg>
        <pc:spChg chg="add mod ord">
          <ac:chgData name="Shawn Burns" userId="148de5b5402571ee" providerId="LiveId" clId="{9D6465B2-61AD-47DC-A7B9-A6052579C856}" dt="2021-09-15T17:43:20.974" v="7472" actId="20577"/>
          <ac:spMkLst>
            <pc:docMk/>
            <pc:sldMk cId="650615468" sldId="276"/>
            <ac:spMk id="5" creationId="{6F568499-3005-42BA-8C4E-A80DB07B9441}"/>
          </ac:spMkLst>
        </pc:spChg>
        <pc:picChg chg="add mod">
          <ac:chgData name="Shawn Burns" userId="148de5b5402571ee" providerId="LiveId" clId="{9D6465B2-61AD-47DC-A7B9-A6052579C856}" dt="2021-09-15T17:40:45.386" v="7071" actId="962"/>
          <ac:picMkLst>
            <pc:docMk/>
            <pc:sldMk cId="650615468" sldId="276"/>
            <ac:picMk id="7" creationId="{A2243E83-23BF-4E92-BBA4-92E5B86C2841}"/>
          </ac:picMkLst>
        </pc:picChg>
      </pc:sldChg>
      <pc:sldChg chg="modSp new mod">
        <pc:chgData name="Shawn Burns" userId="148de5b5402571ee" providerId="LiveId" clId="{9D6465B2-61AD-47DC-A7B9-A6052579C856}" dt="2021-09-15T17:48:03.305" v="7889" actId="20577"/>
        <pc:sldMkLst>
          <pc:docMk/>
          <pc:sldMk cId="805589876" sldId="277"/>
        </pc:sldMkLst>
        <pc:spChg chg="mod">
          <ac:chgData name="Shawn Burns" userId="148de5b5402571ee" providerId="LiveId" clId="{9D6465B2-61AD-47DC-A7B9-A6052579C856}" dt="2021-09-15T17:43:49.867" v="7515" actId="122"/>
          <ac:spMkLst>
            <pc:docMk/>
            <pc:sldMk cId="805589876" sldId="277"/>
            <ac:spMk id="2" creationId="{79CE2DDC-6743-402B-8B33-E28AB495FB3B}"/>
          </ac:spMkLst>
        </pc:spChg>
        <pc:spChg chg="mod">
          <ac:chgData name="Shawn Burns" userId="148de5b5402571ee" providerId="LiveId" clId="{9D6465B2-61AD-47DC-A7B9-A6052579C856}" dt="2021-09-15T17:48:03.305" v="7889" actId="20577"/>
          <ac:spMkLst>
            <pc:docMk/>
            <pc:sldMk cId="805589876" sldId="277"/>
            <ac:spMk id="3" creationId="{D9F8B86B-1238-4066-867C-EE78132759F7}"/>
          </ac:spMkLst>
        </pc:spChg>
      </pc:sldChg>
      <pc:sldChg chg="modSp new mod">
        <pc:chgData name="Shawn Burns" userId="148de5b5402571ee" providerId="LiveId" clId="{9D6465B2-61AD-47DC-A7B9-A6052579C856}" dt="2021-09-15T17:53:14.827" v="8156" actId="20577"/>
        <pc:sldMkLst>
          <pc:docMk/>
          <pc:sldMk cId="1323394086" sldId="278"/>
        </pc:sldMkLst>
        <pc:spChg chg="mod">
          <ac:chgData name="Shawn Burns" userId="148de5b5402571ee" providerId="LiveId" clId="{9D6465B2-61AD-47DC-A7B9-A6052579C856}" dt="2021-09-15T17:49:14.033" v="7926" actId="122"/>
          <ac:spMkLst>
            <pc:docMk/>
            <pc:sldMk cId="1323394086" sldId="278"/>
            <ac:spMk id="2" creationId="{8305680A-652B-439B-818B-52F5C11CEEF2}"/>
          </ac:spMkLst>
        </pc:spChg>
        <pc:spChg chg="mod">
          <ac:chgData name="Shawn Burns" userId="148de5b5402571ee" providerId="LiveId" clId="{9D6465B2-61AD-47DC-A7B9-A6052579C856}" dt="2021-09-15T17:53:14.827" v="8156" actId="20577"/>
          <ac:spMkLst>
            <pc:docMk/>
            <pc:sldMk cId="1323394086" sldId="278"/>
            <ac:spMk id="3" creationId="{193447F3-405D-4249-B7CE-8535EDA612BB}"/>
          </ac:spMkLst>
        </pc:spChg>
      </pc:sldChg>
      <pc:sldChg chg="modSp new mod">
        <pc:chgData name="Shawn Burns" userId="148de5b5402571ee" providerId="LiveId" clId="{9D6465B2-61AD-47DC-A7B9-A6052579C856}" dt="2021-09-15T17:59:18.288" v="8766" actId="20577"/>
        <pc:sldMkLst>
          <pc:docMk/>
          <pc:sldMk cId="2106192218" sldId="279"/>
        </pc:sldMkLst>
        <pc:spChg chg="mod">
          <ac:chgData name="Shawn Burns" userId="148de5b5402571ee" providerId="LiveId" clId="{9D6465B2-61AD-47DC-A7B9-A6052579C856}" dt="2021-09-15T17:53:41.883" v="8209" actId="122"/>
          <ac:spMkLst>
            <pc:docMk/>
            <pc:sldMk cId="2106192218" sldId="279"/>
            <ac:spMk id="2" creationId="{A6B41C5E-376D-45A1-B49F-A20A90BF0E64}"/>
          </ac:spMkLst>
        </pc:spChg>
        <pc:spChg chg="mod">
          <ac:chgData name="Shawn Burns" userId="148de5b5402571ee" providerId="LiveId" clId="{9D6465B2-61AD-47DC-A7B9-A6052579C856}" dt="2021-09-15T17:59:18.288" v="8766" actId="20577"/>
          <ac:spMkLst>
            <pc:docMk/>
            <pc:sldMk cId="2106192218" sldId="279"/>
            <ac:spMk id="3" creationId="{ABE7F452-C63C-41BF-98F2-FCDF66AAC464}"/>
          </ac:spMkLst>
        </pc:spChg>
      </pc:sldChg>
      <pc:sldChg chg="modSp new mod">
        <pc:chgData name="Shawn Burns" userId="148de5b5402571ee" providerId="LiveId" clId="{9D6465B2-61AD-47DC-A7B9-A6052579C856}" dt="2021-09-15T18:03:29.054" v="9180" actId="20577"/>
        <pc:sldMkLst>
          <pc:docMk/>
          <pc:sldMk cId="4085298630" sldId="280"/>
        </pc:sldMkLst>
        <pc:spChg chg="mod">
          <ac:chgData name="Shawn Burns" userId="148de5b5402571ee" providerId="LiveId" clId="{9D6465B2-61AD-47DC-A7B9-A6052579C856}" dt="2021-09-15T17:59:47.786" v="8802" actId="122"/>
          <ac:spMkLst>
            <pc:docMk/>
            <pc:sldMk cId="4085298630" sldId="280"/>
            <ac:spMk id="2" creationId="{02B353AB-F47C-408C-BB6D-667E82414071}"/>
          </ac:spMkLst>
        </pc:spChg>
        <pc:spChg chg="mod">
          <ac:chgData name="Shawn Burns" userId="148de5b5402571ee" providerId="LiveId" clId="{9D6465B2-61AD-47DC-A7B9-A6052579C856}" dt="2021-09-15T18:03:29.054" v="9180" actId="20577"/>
          <ac:spMkLst>
            <pc:docMk/>
            <pc:sldMk cId="4085298630" sldId="280"/>
            <ac:spMk id="3" creationId="{6D48CEDE-E592-465A-A30E-6281CDDD5BE6}"/>
          </ac:spMkLst>
        </pc:spChg>
      </pc:sldChg>
      <pc:sldChg chg="modSp new mod">
        <pc:chgData name="Shawn Burns" userId="148de5b5402571ee" providerId="LiveId" clId="{9D6465B2-61AD-47DC-A7B9-A6052579C856}" dt="2021-09-15T18:10:22.282" v="9759" actId="20577"/>
        <pc:sldMkLst>
          <pc:docMk/>
          <pc:sldMk cId="2786462637" sldId="281"/>
        </pc:sldMkLst>
        <pc:spChg chg="mod">
          <ac:chgData name="Shawn Burns" userId="148de5b5402571ee" providerId="LiveId" clId="{9D6465B2-61AD-47DC-A7B9-A6052579C856}" dt="2021-09-15T18:10:22.282" v="9759" actId="20577"/>
          <ac:spMkLst>
            <pc:docMk/>
            <pc:sldMk cId="2786462637" sldId="281"/>
            <ac:spMk id="2" creationId="{E99B1634-0824-4401-8675-47BB6F5F2328}"/>
          </ac:spMkLst>
        </pc:spChg>
        <pc:spChg chg="mod">
          <ac:chgData name="Shawn Burns" userId="148de5b5402571ee" providerId="LiveId" clId="{9D6465B2-61AD-47DC-A7B9-A6052579C856}" dt="2021-09-15T18:10:00.727" v="9738" actId="20577"/>
          <ac:spMkLst>
            <pc:docMk/>
            <pc:sldMk cId="2786462637" sldId="281"/>
            <ac:spMk id="3" creationId="{ECFBE663-41FA-4426-B77C-76FD259EEB02}"/>
          </ac:spMkLst>
        </pc:spChg>
      </pc:sldChg>
      <pc:sldChg chg="modSp new mod">
        <pc:chgData name="Shawn Burns" userId="148de5b5402571ee" providerId="LiveId" clId="{9D6465B2-61AD-47DC-A7B9-A6052579C856}" dt="2021-09-15T18:15:17.028" v="9973" actId="20577"/>
        <pc:sldMkLst>
          <pc:docMk/>
          <pc:sldMk cId="921364755" sldId="282"/>
        </pc:sldMkLst>
        <pc:spChg chg="mod">
          <ac:chgData name="Shawn Burns" userId="148de5b5402571ee" providerId="LiveId" clId="{9D6465B2-61AD-47DC-A7B9-A6052579C856}" dt="2021-09-15T18:10:42.167" v="9819" actId="122"/>
          <ac:spMkLst>
            <pc:docMk/>
            <pc:sldMk cId="921364755" sldId="282"/>
            <ac:spMk id="2" creationId="{7108EA7D-DAC2-4ABA-B507-76060E2B3460}"/>
          </ac:spMkLst>
        </pc:spChg>
        <pc:spChg chg="mod">
          <ac:chgData name="Shawn Burns" userId="148de5b5402571ee" providerId="LiveId" clId="{9D6465B2-61AD-47DC-A7B9-A6052579C856}" dt="2021-09-15T18:15:17.028" v="9973" actId="20577"/>
          <ac:spMkLst>
            <pc:docMk/>
            <pc:sldMk cId="921364755" sldId="282"/>
            <ac:spMk id="3" creationId="{DCF28F6B-B3A6-4A4E-A666-660063E343F1}"/>
          </ac:spMkLst>
        </pc:spChg>
      </pc:sldChg>
      <pc:sldChg chg="modSp new mod">
        <pc:chgData name="Shawn Burns" userId="148de5b5402571ee" providerId="LiveId" clId="{9D6465B2-61AD-47DC-A7B9-A6052579C856}" dt="2021-09-15T18:18:19.423" v="10117" actId="20577"/>
        <pc:sldMkLst>
          <pc:docMk/>
          <pc:sldMk cId="2238191361" sldId="283"/>
        </pc:sldMkLst>
        <pc:spChg chg="mod">
          <ac:chgData name="Shawn Burns" userId="148de5b5402571ee" providerId="LiveId" clId="{9D6465B2-61AD-47DC-A7B9-A6052579C856}" dt="2021-09-15T18:17:36.967" v="10096" actId="20577"/>
          <ac:spMkLst>
            <pc:docMk/>
            <pc:sldMk cId="2238191361" sldId="283"/>
            <ac:spMk id="2" creationId="{534E3904-86BD-41DE-AB46-A0CB54CB2502}"/>
          </ac:spMkLst>
        </pc:spChg>
        <pc:spChg chg="mod">
          <ac:chgData name="Shawn Burns" userId="148de5b5402571ee" providerId="LiveId" clId="{9D6465B2-61AD-47DC-A7B9-A6052579C856}" dt="2021-09-15T18:18:19.423" v="10117" actId="20577"/>
          <ac:spMkLst>
            <pc:docMk/>
            <pc:sldMk cId="2238191361" sldId="283"/>
            <ac:spMk id="3" creationId="{8B783DB9-5185-4F55-9DE2-960A4695DA20}"/>
          </ac:spMkLst>
        </pc:spChg>
      </pc:sldChg>
      <pc:sldChg chg="modSp new mod">
        <pc:chgData name="Shawn Burns" userId="148de5b5402571ee" providerId="LiveId" clId="{9D6465B2-61AD-47DC-A7B9-A6052579C856}" dt="2021-09-15T18:20:27.436" v="10180" actId="20577"/>
        <pc:sldMkLst>
          <pc:docMk/>
          <pc:sldMk cId="921873167" sldId="284"/>
        </pc:sldMkLst>
        <pc:spChg chg="mod">
          <ac:chgData name="Shawn Burns" userId="148de5b5402571ee" providerId="LiveId" clId="{9D6465B2-61AD-47DC-A7B9-A6052579C856}" dt="2021-09-15T18:18:45.018" v="10143" actId="122"/>
          <ac:spMkLst>
            <pc:docMk/>
            <pc:sldMk cId="921873167" sldId="284"/>
            <ac:spMk id="2" creationId="{810762EC-FFA8-43CE-8DE4-91A06D421E9A}"/>
          </ac:spMkLst>
        </pc:spChg>
        <pc:spChg chg="mod">
          <ac:chgData name="Shawn Burns" userId="148de5b5402571ee" providerId="LiveId" clId="{9D6465B2-61AD-47DC-A7B9-A6052579C856}" dt="2021-09-15T18:20:27.436" v="10180" actId="20577"/>
          <ac:spMkLst>
            <pc:docMk/>
            <pc:sldMk cId="921873167" sldId="284"/>
            <ac:spMk id="3" creationId="{26ADE4C0-59F4-47B0-BDC9-0A2E40189DAB}"/>
          </ac:spMkLst>
        </pc:spChg>
      </pc:sldChg>
      <pc:sldChg chg="modSp new mod">
        <pc:chgData name="Shawn Burns" userId="148de5b5402571ee" providerId="LiveId" clId="{9D6465B2-61AD-47DC-A7B9-A6052579C856}" dt="2021-09-15T18:24:45.744" v="10327" actId="27636"/>
        <pc:sldMkLst>
          <pc:docMk/>
          <pc:sldMk cId="3913128053" sldId="285"/>
        </pc:sldMkLst>
        <pc:spChg chg="mod">
          <ac:chgData name="Shawn Burns" userId="148de5b5402571ee" providerId="LiveId" clId="{9D6465B2-61AD-47DC-A7B9-A6052579C856}" dt="2021-09-15T18:21:09.344" v="10221" actId="122"/>
          <ac:spMkLst>
            <pc:docMk/>
            <pc:sldMk cId="3913128053" sldId="285"/>
            <ac:spMk id="2" creationId="{BBB2D6FE-DDC6-421B-869E-6D77918646EB}"/>
          </ac:spMkLst>
        </pc:spChg>
        <pc:spChg chg="mod">
          <ac:chgData name="Shawn Burns" userId="148de5b5402571ee" providerId="LiveId" clId="{9D6465B2-61AD-47DC-A7B9-A6052579C856}" dt="2021-09-15T18:24:45.744" v="10327" actId="27636"/>
          <ac:spMkLst>
            <pc:docMk/>
            <pc:sldMk cId="3913128053" sldId="285"/>
            <ac:spMk id="3" creationId="{17BA4458-3E71-43D8-A914-B1AA437D990D}"/>
          </ac:spMkLst>
        </pc:spChg>
      </pc:sldChg>
      <pc:sldChg chg="modSp new mod">
        <pc:chgData name="Shawn Burns" userId="148de5b5402571ee" providerId="LiveId" clId="{9D6465B2-61AD-47DC-A7B9-A6052579C856}" dt="2021-09-15T18:27:22.530" v="10401" actId="20577"/>
        <pc:sldMkLst>
          <pc:docMk/>
          <pc:sldMk cId="2767995861" sldId="286"/>
        </pc:sldMkLst>
        <pc:spChg chg="mod">
          <ac:chgData name="Shawn Burns" userId="148de5b5402571ee" providerId="LiveId" clId="{9D6465B2-61AD-47DC-A7B9-A6052579C856}" dt="2021-09-15T18:25:00.932" v="10347" actId="122"/>
          <ac:spMkLst>
            <pc:docMk/>
            <pc:sldMk cId="2767995861" sldId="286"/>
            <ac:spMk id="2" creationId="{3E5AFCC4-3C8C-4702-A112-4150C40007BC}"/>
          </ac:spMkLst>
        </pc:spChg>
        <pc:spChg chg="mod">
          <ac:chgData name="Shawn Burns" userId="148de5b5402571ee" providerId="LiveId" clId="{9D6465B2-61AD-47DC-A7B9-A6052579C856}" dt="2021-09-15T18:27:22.530" v="10401" actId="20577"/>
          <ac:spMkLst>
            <pc:docMk/>
            <pc:sldMk cId="2767995861" sldId="286"/>
            <ac:spMk id="3" creationId="{F6A11CE2-C74B-4307-87FE-81106E86109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DBD3A-D9A9-428B-8568-2D2FFB2C80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D57743-C7CD-4674-858C-792594769C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691019-9C36-43E6-B2D4-29405D2491E0}"/>
              </a:ext>
            </a:extLst>
          </p:cNvPr>
          <p:cNvSpPr>
            <a:spLocks noGrp="1"/>
          </p:cNvSpPr>
          <p:nvPr>
            <p:ph type="dt" sz="half" idx="10"/>
          </p:nvPr>
        </p:nvSpPr>
        <p:spPr/>
        <p:txBody>
          <a:bodyPr/>
          <a:lstStyle/>
          <a:p>
            <a:fld id="{CBF5B948-6B11-4C6B-8830-400CE238D4BE}" type="datetimeFigureOut">
              <a:rPr lang="en-US" smtClean="0"/>
              <a:t>9/15/2021</a:t>
            </a:fld>
            <a:endParaRPr lang="en-US"/>
          </a:p>
        </p:txBody>
      </p:sp>
      <p:sp>
        <p:nvSpPr>
          <p:cNvPr id="5" name="Footer Placeholder 4">
            <a:extLst>
              <a:ext uri="{FF2B5EF4-FFF2-40B4-BE49-F238E27FC236}">
                <a16:creationId xmlns:a16="http://schemas.microsoft.com/office/drawing/2014/main" id="{F270FA28-23E1-4AA3-AC5A-70F6B3C70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91657C-C7A7-469B-8EFF-27194C2AF6EA}"/>
              </a:ext>
            </a:extLst>
          </p:cNvPr>
          <p:cNvSpPr>
            <a:spLocks noGrp="1"/>
          </p:cNvSpPr>
          <p:nvPr>
            <p:ph type="sldNum" sz="quarter" idx="12"/>
          </p:nvPr>
        </p:nvSpPr>
        <p:spPr/>
        <p:txBody>
          <a:bodyPr/>
          <a:lstStyle/>
          <a:p>
            <a:fld id="{0E0C3C33-2CB5-4332-BC54-A59001F33345}" type="slidenum">
              <a:rPr lang="en-US" smtClean="0"/>
              <a:t>‹#›</a:t>
            </a:fld>
            <a:endParaRPr lang="en-US"/>
          </a:p>
        </p:txBody>
      </p:sp>
    </p:spTree>
    <p:extLst>
      <p:ext uri="{BB962C8B-B14F-4D97-AF65-F5344CB8AC3E}">
        <p14:creationId xmlns:p14="http://schemas.microsoft.com/office/powerpoint/2010/main" val="3848089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42573-BD07-4653-82CB-E8EBFFC217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323CD3-DBE6-48B5-B72A-1F92AF3217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E9257B-8E85-409B-85E7-79F4BE73E7DD}"/>
              </a:ext>
            </a:extLst>
          </p:cNvPr>
          <p:cNvSpPr>
            <a:spLocks noGrp="1"/>
          </p:cNvSpPr>
          <p:nvPr>
            <p:ph type="dt" sz="half" idx="10"/>
          </p:nvPr>
        </p:nvSpPr>
        <p:spPr/>
        <p:txBody>
          <a:bodyPr/>
          <a:lstStyle/>
          <a:p>
            <a:fld id="{CBF5B948-6B11-4C6B-8830-400CE238D4BE}" type="datetimeFigureOut">
              <a:rPr lang="en-US" smtClean="0"/>
              <a:t>9/15/2021</a:t>
            </a:fld>
            <a:endParaRPr lang="en-US"/>
          </a:p>
        </p:txBody>
      </p:sp>
      <p:sp>
        <p:nvSpPr>
          <p:cNvPr id="5" name="Footer Placeholder 4">
            <a:extLst>
              <a:ext uri="{FF2B5EF4-FFF2-40B4-BE49-F238E27FC236}">
                <a16:creationId xmlns:a16="http://schemas.microsoft.com/office/drawing/2014/main" id="{A8D88A42-1CEF-4A00-B4BB-82499E3B46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D09258-9E72-4E89-A7D2-D483561A93DF}"/>
              </a:ext>
            </a:extLst>
          </p:cNvPr>
          <p:cNvSpPr>
            <a:spLocks noGrp="1"/>
          </p:cNvSpPr>
          <p:nvPr>
            <p:ph type="sldNum" sz="quarter" idx="12"/>
          </p:nvPr>
        </p:nvSpPr>
        <p:spPr/>
        <p:txBody>
          <a:bodyPr/>
          <a:lstStyle/>
          <a:p>
            <a:fld id="{0E0C3C33-2CB5-4332-BC54-A59001F33345}" type="slidenum">
              <a:rPr lang="en-US" smtClean="0"/>
              <a:t>‹#›</a:t>
            </a:fld>
            <a:endParaRPr lang="en-US"/>
          </a:p>
        </p:txBody>
      </p:sp>
    </p:spTree>
    <p:extLst>
      <p:ext uri="{BB962C8B-B14F-4D97-AF65-F5344CB8AC3E}">
        <p14:creationId xmlns:p14="http://schemas.microsoft.com/office/powerpoint/2010/main" val="4229334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02BAA6-9062-4890-92A6-D188122E2C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6E80C8-3EB1-4A55-A4D8-D939A0A8BA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9F9790-7A98-49F1-9096-1E3D97907D60}"/>
              </a:ext>
            </a:extLst>
          </p:cNvPr>
          <p:cNvSpPr>
            <a:spLocks noGrp="1"/>
          </p:cNvSpPr>
          <p:nvPr>
            <p:ph type="dt" sz="half" idx="10"/>
          </p:nvPr>
        </p:nvSpPr>
        <p:spPr/>
        <p:txBody>
          <a:bodyPr/>
          <a:lstStyle/>
          <a:p>
            <a:fld id="{CBF5B948-6B11-4C6B-8830-400CE238D4BE}" type="datetimeFigureOut">
              <a:rPr lang="en-US" smtClean="0"/>
              <a:t>9/15/2021</a:t>
            </a:fld>
            <a:endParaRPr lang="en-US"/>
          </a:p>
        </p:txBody>
      </p:sp>
      <p:sp>
        <p:nvSpPr>
          <p:cNvPr id="5" name="Footer Placeholder 4">
            <a:extLst>
              <a:ext uri="{FF2B5EF4-FFF2-40B4-BE49-F238E27FC236}">
                <a16:creationId xmlns:a16="http://schemas.microsoft.com/office/drawing/2014/main" id="{FEF3F722-793A-48D4-80F8-862826625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7E5238-C63D-4377-AF49-FEB69C0008F1}"/>
              </a:ext>
            </a:extLst>
          </p:cNvPr>
          <p:cNvSpPr>
            <a:spLocks noGrp="1"/>
          </p:cNvSpPr>
          <p:nvPr>
            <p:ph type="sldNum" sz="quarter" idx="12"/>
          </p:nvPr>
        </p:nvSpPr>
        <p:spPr/>
        <p:txBody>
          <a:bodyPr/>
          <a:lstStyle/>
          <a:p>
            <a:fld id="{0E0C3C33-2CB5-4332-BC54-A59001F33345}" type="slidenum">
              <a:rPr lang="en-US" smtClean="0"/>
              <a:t>‹#›</a:t>
            </a:fld>
            <a:endParaRPr lang="en-US"/>
          </a:p>
        </p:txBody>
      </p:sp>
    </p:spTree>
    <p:extLst>
      <p:ext uri="{BB962C8B-B14F-4D97-AF65-F5344CB8AC3E}">
        <p14:creationId xmlns:p14="http://schemas.microsoft.com/office/powerpoint/2010/main" val="349226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242AC-8D62-4C6C-9D8E-51C247DA22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C84BD2-B408-4665-B10A-48B2352F6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FF718E-EEE9-4AF2-A8CC-9033E8B2D4A0}"/>
              </a:ext>
            </a:extLst>
          </p:cNvPr>
          <p:cNvSpPr>
            <a:spLocks noGrp="1"/>
          </p:cNvSpPr>
          <p:nvPr>
            <p:ph type="dt" sz="half" idx="10"/>
          </p:nvPr>
        </p:nvSpPr>
        <p:spPr/>
        <p:txBody>
          <a:bodyPr/>
          <a:lstStyle/>
          <a:p>
            <a:fld id="{CBF5B948-6B11-4C6B-8830-400CE238D4BE}" type="datetimeFigureOut">
              <a:rPr lang="en-US" smtClean="0"/>
              <a:t>9/15/2021</a:t>
            </a:fld>
            <a:endParaRPr lang="en-US"/>
          </a:p>
        </p:txBody>
      </p:sp>
      <p:sp>
        <p:nvSpPr>
          <p:cNvPr id="5" name="Footer Placeholder 4">
            <a:extLst>
              <a:ext uri="{FF2B5EF4-FFF2-40B4-BE49-F238E27FC236}">
                <a16:creationId xmlns:a16="http://schemas.microsoft.com/office/drawing/2014/main" id="{4820C83D-9B39-4303-B69E-55859DB406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AD6BD9-DF5A-47B5-8E49-83910756236A}"/>
              </a:ext>
            </a:extLst>
          </p:cNvPr>
          <p:cNvSpPr>
            <a:spLocks noGrp="1"/>
          </p:cNvSpPr>
          <p:nvPr>
            <p:ph type="sldNum" sz="quarter" idx="12"/>
          </p:nvPr>
        </p:nvSpPr>
        <p:spPr/>
        <p:txBody>
          <a:bodyPr/>
          <a:lstStyle/>
          <a:p>
            <a:fld id="{0E0C3C33-2CB5-4332-BC54-A59001F33345}" type="slidenum">
              <a:rPr lang="en-US" smtClean="0"/>
              <a:t>‹#›</a:t>
            </a:fld>
            <a:endParaRPr lang="en-US"/>
          </a:p>
        </p:txBody>
      </p:sp>
    </p:spTree>
    <p:extLst>
      <p:ext uri="{BB962C8B-B14F-4D97-AF65-F5344CB8AC3E}">
        <p14:creationId xmlns:p14="http://schemas.microsoft.com/office/powerpoint/2010/main" val="166482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9C5EC-67DA-40BC-85F2-8D3AD6C20B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85D42C-49B3-428B-8BC8-868C3CE53E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99CD31-61DD-4B7F-92F1-D90C327B188C}"/>
              </a:ext>
            </a:extLst>
          </p:cNvPr>
          <p:cNvSpPr>
            <a:spLocks noGrp="1"/>
          </p:cNvSpPr>
          <p:nvPr>
            <p:ph type="dt" sz="half" idx="10"/>
          </p:nvPr>
        </p:nvSpPr>
        <p:spPr/>
        <p:txBody>
          <a:bodyPr/>
          <a:lstStyle/>
          <a:p>
            <a:fld id="{CBF5B948-6B11-4C6B-8830-400CE238D4BE}" type="datetimeFigureOut">
              <a:rPr lang="en-US" smtClean="0"/>
              <a:t>9/15/2021</a:t>
            </a:fld>
            <a:endParaRPr lang="en-US"/>
          </a:p>
        </p:txBody>
      </p:sp>
      <p:sp>
        <p:nvSpPr>
          <p:cNvPr id="5" name="Footer Placeholder 4">
            <a:extLst>
              <a:ext uri="{FF2B5EF4-FFF2-40B4-BE49-F238E27FC236}">
                <a16:creationId xmlns:a16="http://schemas.microsoft.com/office/drawing/2014/main" id="{E57D5438-3699-459C-8C6C-E10FDC1F2A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62EA93-FC59-4F4B-BFD2-F885E4F6C447}"/>
              </a:ext>
            </a:extLst>
          </p:cNvPr>
          <p:cNvSpPr>
            <a:spLocks noGrp="1"/>
          </p:cNvSpPr>
          <p:nvPr>
            <p:ph type="sldNum" sz="quarter" idx="12"/>
          </p:nvPr>
        </p:nvSpPr>
        <p:spPr/>
        <p:txBody>
          <a:bodyPr/>
          <a:lstStyle/>
          <a:p>
            <a:fld id="{0E0C3C33-2CB5-4332-BC54-A59001F33345}" type="slidenum">
              <a:rPr lang="en-US" smtClean="0"/>
              <a:t>‹#›</a:t>
            </a:fld>
            <a:endParaRPr lang="en-US"/>
          </a:p>
        </p:txBody>
      </p:sp>
    </p:spTree>
    <p:extLst>
      <p:ext uri="{BB962C8B-B14F-4D97-AF65-F5344CB8AC3E}">
        <p14:creationId xmlns:p14="http://schemas.microsoft.com/office/powerpoint/2010/main" val="184402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1A89A-BDBA-4601-AEFF-2A476458D7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556D6B-A628-428A-A3F8-A86AB9CC44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09E539-2583-4A0B-AEEF-3A0A3F4037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436D67-5769-406E-855C-584565D51A92}"/>
              </a:ext>
            </a:extLst>
          </p:cNvPr>
          <p:cNvSpPr>
            <a:spLocks noGrp="1"/>
          </p:cNvSpPr>
          <p:nvPr>
            <p:ph type="dt" sz="half" idx="10"/>
          </p:nvPr>
        </p:nvSpPr>
        <p:spPr/>
        <p:txBody>
          <a:bodyPr/>
          <a:lstStyle/>
          <a:p>
            <a:fld id="{CBF5B948-6B11-4C6B-8830-400CE238D4BE}" type="datetimeFigureOut">
              <a:rPr lang="en-US" smtClean="0"/>
              <a:t>9/15/2021</a:t>
            </a:fld>
            <a:endParaRPr lang="en-US"/>
          </a:p>
        </p:txBody>
      </p:sp>
      <p:sp>
        <p:nvSpPr>
          <p:cNvPr id="6" name="Footer Placeholder 5">
            <a:extLst>
              <a:ext uri="{FF2B5EF4-FFF2-40B4-BE49-F238E27FC236}">
                <a16:creationId xmlns:a16="http://schemas.microsoft.com/office/drawing/2014/main" id="{CD2A723B-E1A6-454A-8088-9F48AF69B8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0A2822-B796-441C-9E74-8EEB87DA739C}"/>
              </a:ext>
            </a:extLst>
          </p:cNvPr>
          <p:cNvSpPr>
            <a:spLocks noGrp="1"/>
          </p:cNvSpPr>
          <p:nvPr>
            <p:ph type="sldNum" sz="quarter" idx="12"/>
          </p:nvPr>
        </p:nvSpPr>
        <p:spPr/>
        <p:txBody>
          <a:bodyPr/>
          <a:lstStyle/>
          <a:p>
            <a:fld id="{0E0C3C33-2CB5-4332-BC54-A59001F33345}" type="slidenum">
              <a:rPr lang="en-US" smtClean="0"/>
              <a:t>‹#›</a:t>
            </a:fld>
            <a:endParaRPr lang="en-US"/>
          </a:p>
        </p:txBody>
      </p:sp>
    </p:spTree>
    <p:extLst>
      <p:ext uri="{BB962C8B-B14F-4D97-AF65-F5344CB8AC3E}">
        <p14:creationId xmlns:p14="http://schemas.microsoft.com/office/powerpoint/2010/main" val="274807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C15B1-34C3-4476-A9B5-6F8480B11B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EFF12A-3E6B-443F-BD82-A7920B7EF2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050FCB-D021-41F2-93AA-3959E1038F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D3C7A1-A26F-4003-A8BB-3F612D5752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3BEE0C-B59E-489A-A79D-518740BEE1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90C13E-B0E2-43BA-854B-0D46299C78D9}"/>
              </a:ext>
            </a:extLst>
          </p:cNvPr>
          <p:cNvSpPr>
            <a:spLocks noGrp="1"/>
          </p:cNvSpPr>
          <p:nvPr>
            <p:ph type="dt" sz="half" idx="10"/>
          </p:nvPr>
        </p:nvSpPr>
        <p:spPr/>
        <p:txBody>
          <a:bodyPr/>
          <a:lstStyle/>
          <a:p>
            <a:fld id="{CBF5B948-6B11-4C6B-8830-400CE238D4BE}" type="datetimeFigureOut">
              <a:rPr lang="en-US" smtClean="0"/>
              <a:t>9/15/2021</a:t>
            </a:fld>
            <a:endParaRPr lang="en-US"/>
          </a:p>
        </p:txBody>
      </p:sp>
      <p:sp>
        <p:nvSpPr>
          <p:cNvPr id="8" name="Footer Placeholder 7">
            <a:extLst>
              <a:ext uri="{FF2B5EF4-FFF2-40B4-BE49-F238E27FC236}">
                <a16:creationId xmlns:a16="http://schemas.microsoft.com/office/drawing/2014/main" id="{DE63F0B7-DA86-4D0E-9637-8600696140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925F32-AD20-432A-8DEC-1259577D32C3}"/>
              </a:ext>
            </a:extLst>
          </p:cNvPr>
          <p:cNvSpPr>
            <a:spLocks noGrp="1"/>
          </p:cNvSpPr>
          <p:nvPr>
            <p:ph type="sldNum" sz="quarter" idx="12"/>
          </p:nvPr>
        </p:nvSpPr>
        <p:spPr/>
        <p:txBody>
          <a:bodyPr/>
          <a:lstStyle/>
          <a:p>
            <a:fld id="{0E0C3C33-2CB5-4332-BC54-A59001F33345}" type="slidenum">
              <a:rPr lang="en-US" smtClean="0"/>
              <a:t>‹#›</a:t>
            </a:fld>
            <a:endParaRPr lang="en-US"/>
          </a:p>
        </p:txBody>
      </p:sp>
    </p:spTree>
    <p:extLst>
      <p:ext uri="{BB962C8B-B14F-4D97-AF65-F5344CB8AC3E}">
        <p14:creationId xmlns:p14="http://schemas.microsoft.com/office/powerpoint/2010/main" val="1569235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9CC96-4862-4757-9198-98547586A9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A5DA38-E188-42C6-A3EF-75083AB1927F}"/>
              </a:ext>
            </a:extLst>
          </p:cNvPr>
          <p:cNvSpPr>
            <a:spLocks noGrp="1"/>
          </p:cNvSpPr>
          <p:nvPr>
            <p:ph type="dt" sz="half" idx="10"/>
          </p:nvPr>
        </p:nvSpPr>
        <p:spPr/>
        <p:txBody>
          <a:bodyPr/>
          <a:lstStyle/>
          <a:p>
            <a:fld id="{CBF5B948-6B11-4C6B-8830-400CE238D4BE}" type="datetimeFigureOut">
              <a:rPr lang="en-US" smtClean="0"/>
              <a:t>9/15/2021</a:t>
            </a:fld>
            <a:endParaRPr lang="en-US"/>
          </a:p>
        </p:txBody>
      </p:sp>
      <p:sp>
        <p:nvSpPr>
          <p:cNvPr id="4" name="Footer Placeholder 3">
            <a:extLst>
              <a:ext uri="{FF2B5EF4-FFF2-40B4-BE49-F238E27FC236}">
                <a16:creationId xmlns:a16="http://schemas.microsoft.com/office/drawing/2014/main" id="{64ED5419-F9D0-480E-99D4-07ADA811DD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4F9F0D-3BC1-4599-A9CE-6B497C50C7F9}"/>
              </a:ext>
            </a:extLst>
          </p:cNvPr>
          <p:cNvSpPr>
            <a:spLocks noGrp="1"/>
          </p:cNvSpPr>
          <p:nvPr>
            <p:ph type="sldNum" sz="quarter" idx="12"/>
          </p:nvPr>
        </p:nvSpPr>
        <p:spPr/>
        <p:txBody>
          <a:bodyPr/>
          <a:lstStyle/>
          <a:p>
            <a:fld id="{0E0C3C33-2CB5-4332-BC54-A59001F33345}" type="slidenum">
              <a:rPr lang="en-US" smtClean="0"/>
              <a:t>‹#›</a:t>
            </a:fld>
            <a:endParaRPr lang="en-US"/>
          </a:p>
        </p:txBody>
      </p:sp>
    </p:spTree>
    <p:extLst>
      <p:ext uri="{BB962C8B-B14F-4D97-AF65-F5344CB8AC3E}">
        <p14:creationId xmlns:p14="http://schemas.microsoft.com/office/powerpoint/2010/main" val="3462454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AAA0EA-E398-46E5-903D-DAEAFE1AB04D}"/>
              </a:ext>
            </a:extLst>
          </p:cNvPr>
          <p:cNvSpPr>
            <a:spLocks noGrp="1"/>
          </p:cNvSpPr>
          <p:nvPr>
            <p:ph type="dt" sz="half" idx="10"/>
          </p:nvPr>
        </p:nvSpPr>
        <p:spPr/>
        <p:txBody>
          <a:bodyPr/>
          <a:lstStyle/>
          <a:p>
            <a:fld id="{CBF5B948-6B11-4C6B-8830-400CE238D4BE}" type="datetimeFigureOut">
              <a:rPr lang="en-US" smtClean="0"/>
              <a:t>9/15/2021</a:t>
            </a:fld>
            <a:endParaRPr lang="en-US"/>
          </a:p>
        </p:txBody>
      </p:sp>
      <p:sp>
        <p:nvSpPr>
          <p:cNvPr id="3" name="Footer Placeholder 2">
            <a:extLst>
              <a:ext uri="{FF2B5EF4-FFF2-40B4-BE49-F238E27FC236}">
                <a16:creationId xmlns:a16="http://schemas.microsoft.com/office/drawing/2014/main" id="{1F6246F5-2336-449D-A1EA-88AED2E485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7EA0A9-F686-449E-ACDA-C33E4AADA4B6}"/>
              </a:ext>
            </a:extLst>
          </p:cNvPr>
          <p:cNvSpPr>
            <a:spLocks noGrp="1"/>
          </p:cNvSpPr>
          <p:nvPr>
            <p:ph type="sldNum" sz="quarter" idx="12"/>
          </p:nvPr>
        </p:nvSpPr>
        <p:spPr/>
        <p:txBody>
          <a:bodyPr/>
          <a:lstStyle/>
          <a:p>
            <a:fld id="{0E0C3C33-2CB5-4332-BC54-A59001F33345}" type="slidenum">
              <a:rPr lang="en-US" smtClean="0"/>
              <a:t>‹#›</a:t>
            </a:fld>
            <a:endParaRPr lang="en-US"/>
          </a:p>
        </p:txBody>
      </p:sp>
    </p:spTree>
    <p:extLst>
      <p:ext uri="{BB962C8B-B14F-4D97-AF65-F5344CB8AC3E}">
        <p14:creationId xmlns:p14="http://schemas.microsoft.com/office/powerpoint/2010/main" val="2110865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6D089-9794-4F08-B098-C4B587B68B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EED3C9-0BE8-43D3-B53E-60F01768E1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A46D76-BEAA-4DD3-A38C-58FE9ACA54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9935D2-7924-45AB-88C7-B9776C774AC2}"/>
              </a:ext>
            </a:extLst>
          </p:cNvPr>
          <p:cNvSpPr>
            <a:spLocks noGrp="1"/>
          </p:cNvSpPr>
          <p:nvPr>
            <p:ph type="dt" sz="half" idx="10"/>
          </p:nvPr>
        </p:nvSpPr>
        <p:spPr/>
        <p:txBody>
          <a:bodyPr/>
          <a:lstStyle/>
          <a:p>
            <a:fld id="{CBF5B948-6B11-4C6B-8830-400CE238D4BE}" type="datetimeFigureOut">
              <a:rPr lang="en-US" smtClean="0"/>
              <a:t>9/15/2021</a:t>
            </a:fld>
            <a:endParaRPr lang="en-US"/>
          </a:p>
        </p:txBody>
      </p:sp>
      <p:sp>
        <p:nvSpPr>
          <p:cNvPr id="6" name="Footer Placeholder 5">
            <a:extLst>
              <a:ext uri="{FF2B5EF4-FFF2-40B4-BE49-F238E27FC236}">
                <a16:creationId xmlns:a16="http://schemas.microsoft.com/office/drawing/2014/main" id="{45500AFA-CC5C-4E33-9B5B-9ED0777FE3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306AC1-1E11-443C-96F1-83CD73A05D3C}"/>
              </a:ext>
            </a:extLst>
          </p:cNvPr>
          <p:cNvSpPr>
            <a:spLocks noGrp="1"/>
          </p:cNvSpPr>
          <p:nvPr>
            <p:ph type="sldNum" sz="quarter" idx="12"/>
          </p:nvPr>
        </p:nvSpPr>
        <p:spPr/>
        <p:txBody>
          <a:bodyPr/>
          <a:lstStyle/>
          <a:p>
            <a:fld id="{0E0C3C33-2CB5-4332-BC54-A59001F33345}" type="slidenum">
              <a:rPr lang="en-US" smtClean="0"/>
              <a:t>‹#›</a:t>
            </a:fld>
            <a:endParaRPr lang="en-US"/>
          </a:p>
        </p:txBody>
      </p:sp>
    </p:spTree>
    <p:extLst>
      <p:ext uri="{BB962C8B-B14F-4D97-AF65-F5344CB8AC3E}">
        <p14:creationId xmlns:p14="http://schemas.microsoft.com/office/powerpoint/2010/main" val="3841616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F6A84-C442-4793-A9D4-04688FFDAE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AFBCE9-4975-4379-9484-D39687A3E5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645378-DBE7-4040-8B35-ADB9E27B0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E9B75D-9AE5-4AE0-A55F-709E2C0AA39C}"/>
              </a:ext>
            </a:extLst>
          </p:cNvPr>
          <p:cNvSpPr>
            <a:spLocks noGrp="1"/>
          </p:cNvSpPr>
          <p:nvPr>
            <p:ph type="dt" sz="half" idx="10"/>
          </p:nvPr>
        </p:nvSpPr>
        <p:spPr/>
        <p:txBody>
          <a:bodyPr/>
          <a:lstStyle/>
          <a:p>
            <a:fld id="{CBF5B948-6B11-4C6B-8830-400CE238D4BE}" type="datetimeFigureOut">
              <a:rPr lang="en-US" smtClean="0"/>
              <a:t>9/15/2021</a:t>
            </a:fld>
            <a:endParaRPr lang="en-US"/>
          </a:p>
        </p:txBody>
      </p:sp>
      <p:sp>
        <p:nvSpPr>
          <p:cNvPr id="6" name="Footer Placeholder 5">
            <a:extLst>
              <a:ext uri="{FF2B5EF4-FFF2-40B4-BE49-F238E27FC236}">
                <a16:creationId xmlns:a16="http://schemas.microsoft.com/office/drawing/2014/main" id="{6998530A-3A09-4CF5-8ED8-298DC139A7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6FD468-5198-4B7C-AEEF-04C1DFBF1480}"/>
              </a:ext>
            </a:extLst>
          </p:cNvPr>
          <p:cNvSpPr>
            <a:spLocks noGrp="1"/>
          </p:cNvSpPr>
          <p:nvPr>
            <p:ph type="sldNum" sz="quarter" idx="12"/>
          </p:nvPr>
        </p:nvSpPr>
        <p:spPr/>
        <p:txBody>
          <a:bodyPr/>
          <a:lstStyle/>
          <a:p>
            <a:fld id="{0E0C3C33-2CB5-4332-BC54-A59001F33345}" type="slidenum">
              <a:rPr lang="en-US" smtClean="0"/>
              <a:t>‹#›</a:t>
            </a:fld>
            <a:endParaRPr lang="en-US"/>
          </a:p>
        </p:txBody>
      </p:sp>
    </p:spTree>
    <p:extLst>
      <p:ext uri="{BB962C8B-B14F-4D97-AF65-F5344CB8AC3E}">
        <p14:creationId xmlns:p14="http://schemas.microsoft.com/office/powerpoint/2010/main" val="970241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FA0228-71FD-4B3A-9874-0DFAD66B77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A013B2-84C8-4C0C-9BB2-8545BA816F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DEB17B-49B0-4164-A033-500BB11C31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F5B948-6B11-4C6B-8830-400CE238D4BE}" type="datetimeFigureOut">
              <a:rPr lang="en-US" smtClean="0"/>
              <a:t>9/15/2021</a:t>
            </a:fld>
            <a:endParaRPr lang="en-US"/>
          </a:p>
        </p:txBody>
      </p:sp>
      <p:sp>
        <p:nvSpPr>
          <p:cNvPr id="5" name="Footer Placeholder 4">
            <a:extLst>
              <a:ext uri="{FF2B5EF4-FFF2-40B4-BE49-F238E27FC236}">
                <a16:creationId xmlns:a16="http://schemas.microsoft.com/office/drawing/2014/main" id="{38C08D4F-5161-4CEE-A992-DF2CF29221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54B9DC-499C-41DC-999B-AB610FCF51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C3C33-2CB5-4332-BC54-A59001F33345}" type="slidenum">
              <a:rPr lang="en-US" smtClean="0"/>
              <a:t>‹#›</a:t>
            </a:fld>
            <a:endParaRPr lang="en-US"/>
          </a:p>
        </p:txBody>
      </p:sp>
    </p:spTree>
    <p:extLst>
      <p:ext uri="{BB962C8B-B14F-4D97-AF65-F5344CB8AC3E}">
        <p14:creationId xmlns:p14="http://schemas.microsoft.com/office/powerpoint/2010/main" val="2819681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8F379E-11AE-4764-A109-025AF9DD4D42}"/>
              </a:ext>
            </a:extLst>
          </p:cNvPr>
          <p:cNvSpPr>
            <a:spLocks noGrp="1"/>
          </p:cNvSpPr>
          <p:nvPr>
            <p:ph type="title"/>
          </p:nvPr>
        </p:nvSpPr>
        <p:spPr/>
        <p:txBody>
          <a:bodyPr/>
          <a:lstStyle/>
          <a:p>
            <a:pPr algn="ctr"/>
            <a:r>
              <a:rPr lang="en-US" dirty="0"/>
              <a:t>Catherine de Médicis</a:t>
            </a:r>
          </a:p>
        </p:txBody>
      </p:sp>
      <p:pic>
        <p:nvPicPr>
          <p:cNvPr id="10" name="Content Placeholder 9" descr="Portrait of Catherine de Médicis">
            <a:extLst>
              <a:ext uri="{FF2B5EF4-FFF2-40B4-BE49-F238E27FC236}">
                <a16:creationId xmlns:a16="http://schemas.microsoft.com/office/drawing/2014/main" id="{392A5BAF-9666-4403-A4AD-C406A3681A4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10380" y="1825625"/>
            <a:ext cx="3037240" cy="4351338"/>
          </a:xfrm>
        </p:spPr>
      </p:pic>
      <p:sp>
        <p:nvSpPr>
          <p:cNvPr id="6" name="Content Placeholder 5">
            <a:extLst>
              <a:ext uri="{FF2B5EF4-FFF2-40B4-BE49-F238E27FC236}">
                <a16:creationId xmlns:a16="http://schemas.microsoft.com/office/drawing/2014/main" id="{FF6EC573-C5F9-4072-86A7-6F2DAD7B3894}"/>
              </a:ext>
            </a:extLst>
          </p:cNvPr>
          <p:cNvSpPr>
            <a:spLocks noGrp="1"/>
          </p:cNvSpPr>
          <p:nvPr>
            <p:ph sz="half" idx="2"/>
          </p:nvPr>
        </p:nvSpPr>
        <p:spPr/>
        <p:txBody>
          <a:bodyPr>
            <a:normAutofit fontScale="92500" lnSpcReduction="10000"/>
          </a:bodyPr>
          <a:lstStyle/>
          <a:p>
            <a:r>
              <a:rPr lang="en-US" dirty="0"/>
              <a:t>Italian-born mother of French king Charles IX, she served as regent and tried to prevent civil war by playing the Bourbon and Guise factions against each other but failed. </a:t>
            </a:r>
          </a:p>
          <a:p>
            <a:r>
              <a:rPr lang="en-US" dirty="0"/>
              <a:t>Catherine feared the rise of Guise influence, so she arranged the marriage of the king’s Catholic sister, Marguerite de Valois, to Henry of Navarre, a Huguenot and Bourbon.</a:t>
            </a:r>
          </a:p>
        </p:txBody>
      </p:sp>
    </p:spTree>
    <p:extLst>
      <p:ext uri="{BB962C8B-B14F-4D97-AF65-F5344CB8AC3E}">
        <p14:creationId xmlns:p14="http://schemas.microsoft.com/office/powerpoint/2010/main" val="1026332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744E9-CDEF-4D59-AE5C-FD9C7CA31322}"/>
              </a:ext>
            </a:extLst>
          </p:cNvPr>
          <p:cNvSpPr>
            <a:spLocks noGrp="1"/>
          </p:cNvSpPr>
          <p:nvPr>
            <p:ph type="title"/>
          </p:nvPr>
        </p:nvSpPr>
        <p:spPr/>
        <p:txBody>
          <a:bodyPr/>
          <a:lstStyle/>
          <a:p>
            <a:pPr algn="ctr"/>
            <a:r>
              <a:rPr lang="en-US" dirty="0"/>
              <a:t>Religious Toleration in the Dutch Republic</a:t>
            </a:r>
          </a:p>
        </p:txBody>
      </p:sp>
      <p:sp>
        <p:nvSpPr>
          <p:cNvPr id="3" name="Content Placeholder 2">
            <a:extLst>
              <a:ext uri="{FF2B5EF4-FFF2-40B4-BE49-F238E27FC236}">
                <a16:creationId xmlns:a16="http://schemas.microsoft.com/office/drawing/2014/main" id="{CF65D26F-BDA0-43A3-9EC1-3DAEF9356E58}"/>
              </a:ext>
            </a:extLst>
          </p:cNvPr>
          <p:cNvSpPr>
            <a:spLocks noGrp="1"/>
          </p:cNvSpPr>
          <p:nvPr>
            <p:ph idx="1"/>
          </p:nvPr>
        </p:nvSpPr>
        <p:spPr/>
        <p:txBody>
          <a:bodyPr>
            <a:normAutofit/>
          </a:bodyPr>
          <a:lstStyle/>
          <a:p>
            <a:r>
              <a:rPr lang="en-US" dirty="0"/>
              <a:t>In addition to its majority Calvinist Protestant population One-third of the Dutch population remained Catholic, and the Dutch Republic also had a large Jewish population because </a:t>
            </a:r>
          </a:p>
          <a:p>
            <a:r>
              <a:rPr lang="en-US" dirty="0"/>
              <a:t>Toleration allowed Jews to worship openly in their synagogues, and local authorities allowed Catholics to worship as they chose in private. </a:t>
            </a:r>
          </a:p>
          <a:p>
            <a:r>
              <a:rPr lang="en-US" dirty="0"/>
              <a:t>Religious toleration helped make the Dutch Republic one of Europe’s chief intellectual and scientific centers in the seventeenth and eighteenth centuries.</a:t>
            </a:r>
          </a:p>
        </p:txBody>
      </p:sp>
    </p:spTree>
    <p:extLst>
      <p:ext uri="{BB962C8B-B14F-4D97-AF65-F5344CB8AC3E}">
        <p14:creationId xmlns:p14="http://schemas.microsoft.com/office/powerpoint/2010/main" val="2989454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B9533-010E-4EDC-A610-036387CD1924}"/>
              </a:ext>
            </a:extLst>
          </p:cNvPr>
          <p:cNvSpPr>
            <a:spLocks noGrp="1"/>
          </p:cNvSpPr>
          <p:nvPr>
            <p:ph type="title"/>
          </p:nvPr>
        </p:nvSpPr>
        <p:spPr/>
        <p:txBody>
          <a:bodyPr/>
          <a:lstStyle/>
          <a:p>
            <a:pPr algn="ctr"/>
            <a:r>
              <a:rPr lang="en-US" dirty="0"/>
              <a:t>Calvinism in England</a:t>
            </a:r>
          </a:p>
        </p:txBody>
      </p:sp>
      <p:sp>
        <p:nvSpPr>
          <p:cNvPr id="3" name="Content Placeholder 2">
            <a:extLst>
              <a:ext uri="{FF2B5EF4-FFF2-40B4-BE49-F238E27FC236}">
                <a16:creationId xmlns:a16="http://schemas.microsoft.com/office/drawing/2014/main" id="{DD2F8255-B492-43B5-8A43-DC2421431DCF}"/>
              </a:ext>
            </a:extLst>
          </p:cNvPr>
          <p:cNvSpPr>
            <a:spLocks noGrp="1"/>
          </p:cNvSpPr>
          <p:nvPr>
            <p:ph idx="1"/>
          </p:nvPr>
        </p:nvSpPr>
        <p:spPr/>
        <p:txBody>
          <a:bodyPr>
            <a:normAutofit/>
          </a:bodyPr>
          <a:lstStyle/>
          <a:p>
            <a:r>
              <a:rPr lang="en-US" dirty="0"/>
              <a:t>Calvinists in England became known as Puritans because they opposed all vestiges of Catholic ritual in the Church of England. </a:t>
            </a:r>
          </a:p>
          <a:p>
            <a:r>
              <a:rPr lang="en-US" dirty="0"/>
              <a:t>The Thirty-Nine Articles of Religion, issued by Elizabeth I in 1563, incorporated elements of Catholic ritual along with Calvinist doctrines in the Church of England.</a:t>
            </a:r>
          </a:p>
          <a:p>
            <a:r>
              <a:rPr lang="en-US" dirty="0"/>
              <a:t>Puritans tried to undercut the authority of the Church of England by placing control of church administration in the hands of a minister and the elders of the congregation. </a:t>
            </a:r>
          </a:p>
          <a:p>
            <a:r>
              <a:rPr lang="en-US" dirty="0"/>
              <a:t>Elizabeth rejected these Calvinist actions.</a:t>
            </a:r>
          </a:p>
        </p:txBody>
      </p:sp>
    </p:spTree>
    <p:extLst>
      <p:ext uri="{BB962C8B-B14F-4D97-AF65-F5344CB8AC3E}">
        <p14:creationId xmlns:p14="http://schemas.microsoft.com/office/powerpoint/2010/main" val="55083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4E6D1-31D9-4A0E-B59D-2C22F1E05F73}"/>
              </a:ext>
            </a:extLst>
          </p:cNvPr>
          <p:cNvSpPr>
            <a:spLocks noGrp="1"/>
          </p:cNvSpPr>
          <p:nvPr>
            <p:ph type="title"/>
          </p:nvPr>
        </p:nvSpPr>
        <p:spPr/>
        <p:txBody>
          <a:bodyPr/>
          <a:lstStyle/>
          <a:p>
            <a:pPr algn="ctr"/>
            <a:r>
              <a:rPr lang="en-US" dirty="0"/>
              <a:t>Mary Queen of Scots</a:t>
            </a:r>
          </a:p>
        </p:txBody>
      </p:sp>
      <p:pic>
        <p:nvPicPr>
          <p:cNvPr id="7" name="Content Placeholder 6" descr="Portrait of Mary Queen of Scots.">
            <a:extLst>
              <a:ext uri="{FF2B5EF4-FFF2-40B4-BE49-F238E27FC236}">
                <a16:creationId xmlns:a16="http://schemas.microsoft.com/office/drawing/2014/main" id="{E117D9EE-758A-4F5A-861D-D8AC9BAC2A9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64834" y="1825625"/>
            <a:ext cx="4128331" cy="4351338"/>
          </a:xfrm>
        </p:spPr>
      </p:pic>
      <p:sp>
        <p:nvSpPr>
          <p:cNvPr id="5" name="Content Placeholder 4">
            <a:extLst>
              <a:ext uri="{FF2B5EF4-FFF2-40B4-BE49-F238E27FC236}">
                <a16:creationId xmlns:a16="http://schemas.microsoft.com/office/drawing/2014/main" id="{39FC79BE-C54A-4CC8-8315-610B5A662FCD}"/>
              </a:ext>
            </a:extLst>
          </p:cNvPr>
          <p:cNvSpPr>
            <a:spLocks noGrp="1"/>
          </p:cNvSpPr>
          <p:nvPr>
            <p:ph sz="half" idx="2"/>
          </p:nvPr>
        </p:nvSpPr>
        <p:spPr/>
        <p:txBody>
          <a:bodyPr>
            <a:normAutofit fontScale="85000" lnSpcReduction="20000"/>
          </a:bodyPr>
          <a:lstStyle/>
          <a:p>
            <a:r>
              <a:rPr lang="en-US" dirty="0"/>
              <a:t>Mary, queen of Scots, stood next in line after Elizabeth I to inherit the English throne. </a:t>
            </a:r>
          </a:p>
          <a:p>
            <a:r>
              <a:rPr lang="en-US" dirty="0"/>
              <a:t>Mary was a Catholic, and after she married the man who assassinated her first husband, Scottish Calvinists forced Mary to abdicate the throne of Scotland in favor of her one-year-old son James who was then raised as a Protestant. </a:t>
            </a:r>
          </a:p>
          <a:p>
            <a:r>
              <a:rPr lang="en-US" dirty="0"/>
              <a:t>After her abdication, Mary spent nearly twenty years under house arrest in England, but after she plotted against England with Phillip II, Elizabeth ordered Mary’s beheading.</a:t>
            </a:r>
          </a:p>
        </p:txBody>
      </p:sp>
    </p:spTree>
    <p:extLst>
      <p:ext uri="{BB962C8B-B14F-4D97-AF65-F5344CB8AC3E}">
        <p14:creationId xmlns:p14="http://schemas.microsoft.com/office/powerpoint/2010/main" val="2903008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8B0D2-97D5-4CBF-AA28-D48ADF58C37C}"/>
              </a:ext>
            </a:extLst>
          </p:cNvPr>
          <p:cNvSpPr>
            <a:spLocks noGrp="1"/>
          </p:cNvSpPr>
          <p:nvPr>
            <p:ph type="title"/>
          </p:nvPr>
        </p:nvSpPr>
        <p:spPr/>
        <p:txBody>
          <a:bodyPr/>
          <a:lstStyle/>
          <a:p>
            <a:pPr algn="ctr"/>
            <a:r>
              <a:rPr lang="en-US" dirty="0"/>
              <a:t>The Spanish Armada</a:t>
            </a:r>
          </a:p>
        </p:txBody>
      </p:sp>
      <p:pic>
        <p:nvPicPr>
          <p:cNvPr id="7" name="Content Placeholder 6" descr="Map of the route of the Spanish Armada.">
            <a:extLst>
              <a:ext uri="{FF2B5EF4-FFF2-40B4-BE49-F238E27FC236}">
                <a16:creationId xmlns:a16="http://schemas.microsoft.com/office/drawing/2014/main" id="{150A5959-ACBE-4548-BE38-388819A8CBC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39775" y="1825625"/>
            <a:ext cx="1978450" cy="4351338"/>
          </a:xfrm>
        </p:spPr>
      </p:pic>
      <p:sp>
        <p:nvSpPr>
          <p:cNvPr id="5" name="Content Placeholder 4">
            <a:extLst>
              <a:ext uri="{FF2B5EF4-FFF2-40B4-BE49-F238E27FC236}">
                <a16:creationId xmlns:a16="http://schemas.microsoft.com/office/drawing/2014/main" id="{14F41716-92C0-455E-B2E3-D5C1C75018D9}"/>
              </a:ext>
            </a:extLst>
          </p:cNvPr>
          <p:cNvSpPr>
            <a:spLocks noGrp="1"/>
          </p:cNvSpPr>
          <p:nvPr>
            <p:ph sz="half" idx="2"/>
          </p:nvPr>
        </p:nvSpPr>
        <p:spPr/>
        <p:txBody>
          <a:bodyPr>
            <a:normAutofit lnSpcReduction="10000"/>
          </a:bodyPr>
          <a:lstStyle/>
          <a:p>
            <a:r>
              <a:rPr lang="en-US" dirty="0"/>
              <a:t>The execution of Mary Queen of Scots, the refusal of Elizabeth I to marry him, England’s support of the Dutch Revolt, and English attacks on Spanish gold fleets prompted Phillip II to send the Spanish Armada to attack England in 1588. </a:t>
            </a:r>
          </a:p>
          <a:p>
            <a:r>
              <a:rPr lang="en-US" dirty="0"/>
              <a:t>The English Navy prevented it from landing a Spanish army and storms sank much of the Armada ensuring its defeat. </a:t>
            </a:r>
          </a:p>
        </p:txBody>
      </p:sp>
    </p:spTree>
    <p:extLst>
      <p:ext uri="{BB962C8B-B14F-4D97-AF65-F5344CB8AC3E}">
        <p14:creationId xmlns:p14="http://schemas.microsoft.com/office/powerpoint/2010/main" val="1998628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0E224A-9694-4481-8D9C-A1F0F32376FD}"/>
              </a:ext>
            </a:extLst>
          </p:cNvPr>
          <p:cNvSpPr>
            <a:spLocks noGrp="1"/>
          </p:cNvSpPr>
          <p:nvPr>
            <p:ph type="title"/>
          </p:nvPr>
        </p:nvSpPr>
        <p:spPr/>
        <p:txBody>
          <a:bodyPr/>
          <a:lstStyle/>
          <a:p>
            <a:pPr algn="ctr"/>
            <a:r>
              <a:rPr lang="en-US" dirty="0"/>
              <a:t>Ivan the Terrible</a:t>
            </a:r>
          </a:p>
        </p:txBody>
      </p:sp>
      <p:pic>
        <p:nvPicPr>
          <p:cNvPr id="8" name="Content Placeholder 7" descr="Portrait of Ivan the Terrible">
            <a:extLst>
              <a:ext uri="{FF2B5EF4-FFF2-40B4-BE49-F238E27FC236}">
                <a16:creationId xmlns:a16="http://schemas.microsoft.com/office/drawing/2014/main" id="{2C4DFB94-3594-47AA-B1FE-9FD8B299449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842294"/>
            <a:ext cx="5181600" cy="4318000"/>
          </a:xfrm>
        </p:spPr>
      </p:pic>
      <p:sp>
        <p:nvSpPr>
          <p:cNvPr id="6" name="Content Placeholder 5">
            <a:extLst>
              <a:ext uri="{FF2B5EF4-FFF2-40B4-BE49-F238E27FC236}">
                <a16:creationId xmlns:a16="http://schemas.microsoft.com/office/drawing/2014/main" id="{B80298FE-00EE-495D-852E-DD29AFF6FD56}"/>
              </a:ext>
            </a:extLst>
          </p:cNvPr>
          <p:cNvSpPr>
            <a:spLocks noGrp="1"/>
          </p:cNvSpPr>
          <p:nvPr>
            <p:ph sz="half" idx="2"/>
          </p:nvPr>
        </p:nvSpPr>
        <p:spPr/>
        <p:txBody>
          <a:bodyPr>
            <a:normAutofit/>
          </a:bodyPr>
          <a:lstStyle/>
          <a:p>
            <a:r>
              <a:rPr lang="en-US" dirty="0"/>
              <a:t>Tsar Ivan IV, the Terrible, stopped at nothing to make Muscovy the leader of a Russian empire. </a:t>
            </a:r>
          </a:p>
          <a:p>
            <a:r>
              <a:rPr lang="en-US" dirty="0"/>
              <a:t>Ivan initiated Russian expansion eastward into Siberia, but two formidable foes blocked his plans for expansion westward: Sweden and Poland-Lithuania. </a:t>
            </a:r>
          </a:p>
        </p:txBody>
      </p:sp>
    </p:spTree>
    <p:extLst>
      <p:ext uri="{BB962C8B-B14F-4D97-AF65-F5344CB8AC3E}">
        <p14:creationId xmlns:p14="http://schemas.microsoft.com/office/powerpoint/2010/main" val="4147256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F71BF-3B49-4792-ABAA-730846EA7365}"/>
              </a:ext>
            </a:extLst>
          </p:cNvPr>
          <p:cNvSpPr>
            <a:spLocks noGrp="1"/>
          </p:cNvSpPr>
          <p:nvPr>
            <p:ph type="title"/>
          </p:nvPr>
        </p:nvSpPr>
        <p:spPr/>
        <p:txBody>
          <a:bodyPr/>
          <a:lstStyle/>
          <a:p>
            <a:pPr algn="ctr"/>
            <a:r>
              <a:rPr lang="en-US" dirty="0"/>
              <a:t>The Origins of the Thirty Years’ War</a:t>
            </a:r>
          </a:p>
        </p:txBody>
      </p:sp>
      <p:sp>
        <p:nvSpPr>
          <p:cNvPr id="3" name="Content Placeholder 2">
            <a:extLst>
              <a:ext uri="{FF2B5EF4-FFF2-40B4-BE49-F238E27FC236}">
                <a16:creationId xmlns:a16="http://schemas.microsoft.com/office/drawing/2014/main" id="{EE86797C-1B97-4340-B2A1-CBD03156EE10}"/>
              </a:ext>
            </a:extLst>
          </p:cNvPr>
          <p:cNvSpPr>
            <a:spLocks noGrp="1"/>
          </p:cNvSpPr>
          <p:nvPr>
            <p:ph idx="1"/>
          </p:nvPr>
        </p:nvSpPr>
        <p:spPr/>
        <p:txBody>
          <a:bodyPr>
            <a:normAutofit fontScale="85000" lnSpcReduction="20000"/>
          </a:bodyPr>
          <a:lstStyle/>
          <a:p>
            <a:r>
              <a:rPr lang="en-US" dirty="0"/>
              <a:t>Religious disputes, ethnic competition, and political weakness helped start the Thirty Years’ War.</a:t>
            </a:r>
          </a:p>
          <a:p>
            <a:r>
              <a:rPr lang="en-US" dirty="0"/>
              <a:t>The Austrian Habsburgs ruled the Holy Roman Empire, which had eight major ethnic groups. </a:t>
            </a:r>
          </a:p>
          <a:p>
            <a:r>
              <a:rPr lang="en-US" dirty="0"/>
              <a:t>The emperor and four of the seven electors who chose him were Catholic; the other three electors were Protestants. </a:t>
            </a:r>
          </a:p>
          <a:p>
            <a:r>
              <a:rPr lang="en-US" dirty="0"/>
              <a:t>Tensions rose as Calvinism, unrecognized by the Peace of Augsburg, made inroads into Lutheran areas. </a:t>
            </a:r>
          </a:p>
          <a:p>
            <a:r>
              <a:rPr lang="en-US" dirty="0"/>
              <a:t>By 1613, two of the three Protestant electors had become Calvinists.</a:t>
            </a:r>
          </a:p>
          <a:p>
            <a:r>
              <a:rPr lang="en-US" dirty="0"/>
              <a:t>When the Catholic Habsburg Archduke Ferdinand was crowned king of Bohemia, he began to curtail the religious freedom of Czech Protestants. </a:t>
            </a:r>
          </a:p>
          <a:p>
            <a:r>
              <a:rPr lang="en-US" dirty="0"/>
              <a:t>When Ferdinand was elected emperor, the Czechs deposed him as king and chose in his place the young Calvinist Frederick V of the Palatine, and war broke out. </a:t>
            </a:r>
          </a:p>
        </p:txBody>
      </p:sp>
    </p:spTree>
    <p:extLst>
      <p:ext uri="{BB962C8B-B14F-4D97-AF65-F5344CB8AC3E}">
        <p14:creationId xmlns:p14="http://schemas.microsoft.com/office/powerpoint/2010/main" val="3548181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4B69D-B7F0-46E4-93F5-88E67E9AE154}"/>
              </a:ext>
            </a:extLst>
          </p:cNvPr>
          <p:cNvSpPr>
            <a:spLocks noGrp="1"/>
          </p:cNvSpPr>
          <p:nvPr>
            <p:ph type="title"/>
          </p:nvPr>
        </p:nvSpPr>
        <p:spPr/>
        <p:txBody>
          <a:bodyPr/>
          <a:lstStyle/>
          <a:p>
            <a:pPr algn="ctr"/>
            <a:r>
              <a:rPr lang="en-US" dirty="0"/>
              <a:t>The Holy Roman Empire 1618</a:t>
            </a:r>
          </a:p>
        </p:txBody>
      </p:sp>
      <p:pic>
        <p:nvPicPr>
          <p:cNvPr id="7" name="Content Placeholder 6" descr="Map of the Holy Roman Empire at the beginning of the Thirty Years' War. ">
            <a:extLst>
              <a:ext uri="{FF2B5EF4-FFF2-40B4-BE49-F238E27FC236}">
                <a16:creationId xmlns:a16="http://schemas.microsoft.com/office/drawing/2014/main" id="{14A8738B-4383-4FC6-A878-C30EFF92C6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83053" y="1825625"/>
            <a:ext cx="4225894" cy="4351338"/>
          </a:xfrm>
        </p:spPr>
      </p:pic>
    </p:spTree>
    <p:extLst>
      <p:ext uri="{BB962C8B-B14F-4D97-AF65-F5344CB8AC3E}">
        <p14:creationId xmlns:p14="http://schemas.microsoft.com/office/powerpoint/2010/main" val="3042448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E9C0C-7E21-4F76-85D8-DDAC5F5CC351}"/>
              </a:ext>
            </a:extLst>
          </p:cNvPr>
          <p:cNvSpPr>
            <a:spLocks noGrp="1"/>
          </p:cNvSpPr>
          <p:nvPr>
            <p:ph type="title"/>
          </p:nvPr>
        </p:nvSpPr>
        <p:spPr/>
        <p:txBody>
          <a:bodyPr/>
          <a:lstStyle/>
          <a:p>
            <a:pPr algn="ctr"/>
            <a:r>
              <a:rPr lang="en-US" dirty="0"/>
              <a:t>The Course of the Thirty Years’ War</a:t>
            </a:r>
          </a:p>
        </p:txBody>
      </p:sp>
      <p:sp>
        <p:nvSpPr>
          <p:cNvPr id="3" name="Content Placeholder 2">
            <a:extLst>
              <a:ext uri="{FF2B5EF4-FFF2-40B4-BE49-F238E27FC236}">
                <a16:creationId xmlns:a16="http://schemas.microsoft.com/office/drawing/2014/main" id="{347D5F87-65E0-4FE2-89ED-53E7588AEAD5}"/>
              </a:ext>
            </a:extLst>
          </p:cNvPr>
          <p:cNvSpPr>
            <a:spLocks noGrp="1"/>
          </p:cNvSpPr>
          <p:nvPr>
            <p:ph idx="1"/>
          </p:nvPr>
        </p:nvSpPr>
        <p:spPr/>
        <p:txBody>
          <a:bodyPr>
            <a:normAutofit fontScale="92500"/>
          </a:bodyPr>
          <a:lstStyle/>
          <a:p>
            <a:r>
              <a:rPr lang="en-US" dirty="0"/>
              <a:t>Ferdinand crushed the Czech rebellion at White Mountain, and Austria would control Bohemia for the next three hundred years. </a:t>
            </a:r>
          </a:p>
          <a:p>
            <a:r>
              <a:rPr lang="en-US" dirty="0"/>
              <a:t>The war became a German struggle of Catholics against Protestants. </a:t>
            </a:r>
          </a:p>
          <a:p>
            <a:r>
              <a:rPr lang="en-US" dirty="0"/>
              <a:t>Denmark, under Christian IV, and Sweden, under Gustavus Adolphus invaded the Holy Roman Empire to assist Protestant Germans. </a:t>
            </a:r>
          </a:p>
          <a:p>
            <a:r>
              <a:rPr lang="en-US" dirty="0"/>
              <a:t>The Spanish Hapsburgs joined the war to assist the Austrian Hapsburgs  against the Danes and Swedes. </a:t>
            </a:r>
          </a:p>
          <a:p>
            <a:r>
              <a:rPr lang="en-US" dirty="0"/>
              <a:t>Catholic France did want Catholic Spain to gain power in Germany and surround her so Cardinal Richelieu joined the war on the Protestant side and changed the war from one of religion to one of dynastic interest. </a:t>
            </a:r>
          </a:p>
        </p:txBody>
      </p:sp>
    </p:spTree>
    <p:extLst>
      <p:ext uri="{BB962C8B-B14F-4D97-AF65-F5344CB8AC3E}">
        <p14:creationId xmlns:p14="http://schemas.microsoft.com/office/powerpoint/2010/main" val="2951546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D0E22-48E1-47BA-8EFB-8DE3D4386915}"/>
              </a:ext>
            </a:extLst>
          </p:cNvPr>
          <p:cNvSpPr>
            <a:spLocks noGrp="1"/>
          </p:cNvSpPr>
          <p:nvPr>
            <p:ph type="title"/>
          </p:nvPr>
        </p:nvSpPr>
        <p:spPr/>
        <p:txBody>
          <a:bodyPr/>
          <a:lstStyle/>
          <a:p>
            <a:pPr algn="ctr"/>
            <a:r>
              <a:rPr lang="en-US" dirty="0"/>
              <a:t>The Devastation of the Thirty Years’ War</a:t>
            </a:r>
          </a:p>
        </p:txBody>
      </p:sp>
      <p:pic>
        <p:nvPicPr>
          <p:cNvPr id="5" name="Content Placeholder 4" descr="Map of population loss caused by the Thirty Years' War. ">
            <a:extLst>
              <a:ext uri="{FF2B5EF4-FFF2-40B4-BE49-F238E27FC236}">
                <a16:creationId xmlns:a16="http://schemas.microsoft.com/office/drawing/2014/main" id="{C317818F-D634-4D74-BB27-8841E6B408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40239" y="1825625"/>
            <a:ext cx="3711521" cy="4351338"/>
          </a:xfrm>
        </p:spPr>
      </p:pic>
    </p:spTree>
    <p:extLst>
      <p:ext uri="{BB962C8B-B14F-4D97-AF65-F5344CB8AC3E}">
        <p14:creationId xmlns:p14="http://schemas.microsoft.com/office/powerpoint/2010/main" val="4094495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68742-19DD-4506-A3F1-9EB6FF0402EC}"/>
              </a:ext>
            </a:extLst>
          </p:cNvPr>
          <p:cNvSpPr>
            <a:spLocks noGrp="1"/>
          </p:cNvSpPr>
          <p:nvPr>
            <p:ph type="title"/>
          </p:nvPr>
        </p:nvSpPr>
        <p:spPr/>
        <p:txBody>
          <a:bodyPr/>
          <a:lstStyle/>
          <a:p>
            <a:pPr algn="ctr"/>
            <a:r>
              <a:rPr lang="en-US" dirty="0"/>
              <a:t>The Peace of Westphalia</a:t>
            </a:r>
          </a:p>
        </p:txBody>
      </p:sp>
      <p:sp>
        <p:nvSpPr>
          <p:cNvPr id="3" name="Content Placeholder 2">
            <a:extLst>
              <a:ext uri="{FF2B5EF4-FFF2-40B4-BE49-F238E27FC236}">
                <a16:creationId xmlns:a16="http://schemas.microsoft.com/office/drawing/2014/main" id="{E6C2CC53-768E-4852-878A-6E35EEEC0701}"/>
              </a:ext>
            </a:extLst>
          </p:cNvPr>
          <p:cNvSpPr>
            <a:spLocks noGrp="1"/>
          </p:cNvSpPr>
          <p:nvPr>
            <p:ph idx="1"/>
          </p:nvPr>
        </p:nvSpPr>
        <p:spPr/>
        <p:txBody>
          <a:bodyPr>
            <a:normAutofit fontScale="92500" lnSpcReduction="20000"/>
          </a:bodyPr>
          <a:lstStyle/>
          <a:p>
            <a:r>
              <a:rPr lang="en-US" dirty="0"/>
              <a:t>The Peace of Westphalia became a model for resolving future conflicts among warring European states by bringing all parties together at one time to sign a comprehensive peace. </a:t>
            </a:r>
          </a:p>
          <a:p>
            <a:r>
              <a:rPr lang="en-US" dirty="0"/>
              <a:t>France acquired parts of Alsace and replaced Spain as the prevailing power on the continent.</a:t>
            </a:r>
          </a:p>
          <a:p>
            <a:r>
              <a:rPr lang="en-US" dirty="0"/>
              <a:t>The Spanish Habsburgs recognized Dutch independence.</a:t>
            </a:r>
          </a:p>
          <a:p>
            <a:r>
              <a:rPr lang="en-US" dirty="0"/>
              <a:t>Each German prince in the Holy Roman Empire gained the right to establish Lutheranism, Catholicism, or Calvinism in his realm. </a:t>
            </a:r>
          </a:p>
          <a:p>
            <a:r>
              <a:rPr lang="en-US" dirty="0"/>
              <a:t>The Hohenzollern Elector of Brandenburg, who increased his territories and developed a small but effective standing army. </a:t>
            </a:r>
          </a:p>
          <a:p>
            <a:r>
              <a:rPr lang="en-US" dirty="0"/>
              <a:t> In the future, national security, commercial ambition, or dynastic pride would cause wars instead of the need for religious uniformity.</a:t>
            </a:r>
          </a:p>
          <a:p>
            <a:endParaRPr lang="en-US" dirty="0"/>
          </a:p>
          <a:p>
            <a:endParaRPr lang="en-US" dirty="0"/>
          </a:p>
        </p:txBody>
      </p:sp>
    </p:spTree>
    <p:extLst>
      <p:ext uri="{BB962C8B-B14F-4D97-AF65-F5344CB8AC3E}">
        <p14:creationId xmlns:p14="http://schemas.microsoft.com/office/powerpoint/2010/main" val="3426965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ainting of the St. Bartholomew’s Day Massacre.">
            <a:extLst>
              <a:ext uri="{FF2B5EF4-FFF2-40B4-BE49-F238E27FC236}">
                <a16:creationId xmlns:a16="http://schemas.microsoft.com/office/drawing/2014/main" id="{C1069B26-2973-4B6A-B3C3-D9939DF43E54}"/>
              </a:ext>
            </a:extLst>
          </p:cNvPr>
          <p:cNvSpPr>
            <a:spLocks noGrp="1"/>
          </p:cNvSpPr>
          <p:nvPr>
            <p:ph type="title"/>
          </p:nvPr>
        </p:nvSpPr>
        <p:spPr/>
        <p:txBody>
          <a:bodyPr/>
          <a:lstStyle/>
          <a:p>
            <a:pPr algn="ctr"/>
            <a:r>
              <a:rPr lang="en-US" dirty="0"/>
              <a:t>St. Bartholomew’s Day Massacre</a:t>
            </a:r>
          </a:p>
        </p:txBody>
      </p:sp>
      <p:pic>
        <p:nvPicPr>
          <p:cNvPr id="7" name="Content Placeholder 6" descr="Painting of the ">
            <a:extLst>
              <a:ext uri="{FF2B5EF4-FFF2-40B4-BE49-F238E27FC236}">
                <a16:creationId xmlns:a16="http://schemas.microsoft.com/office/drawing/2014/main" id="{DEC4EA99-8897-46AA-B0D5-056E1E8E4FF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71575" y="2443956"/>
            <a:ext cx="4514850" cy="3114675"/>
          </a:xfrm>
        </p:spPr>
      </p:pic>
      <p:sp>
        <p:nvSpPr>
          <p:cNvPr id="5" name="Content Placeholder 4">
            <a:extLst>
              <a:ext uri="{FF2B5EF4-FFF2-40B4-BE49-F238E27FC236}">
                <a16:creationId xmlns:a16="http://schemas.microsoft.com/office/drawing/2014/main" id="{524CECF9-D5E3-4F7D-AF56-6CDF59415294}"/>
              </a:ext>
            </a:extLst>
          </p:cNvPr>
          <p:cNvSpPr>
            <a:spLocks noGrp="1"/>
          </p:cNvSpPr>
          <p:nvPr>
            <p:ph sz="half" idx="2"/>
          </p:nvPr>
        </p:nvSpPr>
        <p:spPr/>
        <p:txBody>
          <a:bodyPr/>
          <a:lstStyle/>
          <a:p>
            <a:r>
              <a:rPr lang="en-US" dirty="0"/>
              <a:t>On August 24, 1572, French Catholic mobs attacked Huguenots. </a:t>
            </a:r>
          </a:p>
          <a:p>
            <a:r>
              <a:rPr lang="en-US" dirty="0"/>
              <a:t> In three days, Catholics murdered some two thousand Huguenots in Paris. Three thousand Huguenots died in the provinces over the next six weeks.</a:t>
            </a:r>
          </a:p>
          <a:p>
            <a:endParaRPr lang="en-US" dirty="0"/>
          </a:p>
        </p:txBody>
      </p:sp>
    </p:spTree>
    <p:extLst>
      <p:ext uri="{BB962C8B-B14F-4D97-AF65-F5344CB8AC3E}">
        <p14:creationId xmlns:p14="http://schemas.microsoft.com/office/powerpoint/2010/main" val="670345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60B68-79A3-4124-B2E6-B9A744A7993B}"/>
              </a:ext>
            </a:extLst>
          </p:cNvPr>
          <p:cNvSpPr>
            <a:spLocks noGrp="1"/>
          </p:cNvSpPr>
          <p:nvPr>
            <p:ph type="title"/>
          </p:nvPr>
        </p:nvSpPr>
        <p:spPr/>
        <p:txBody>
          <a:bodyPr/>
          <a:lstStyle/>
          <a:p>
            <a:pPr algn="ctr"/>
            <a:r>
              <a:rPr lang="en-US" dirty="0"/>
              <a:t>The Holy Roman Empire After 1648</a:t>
            </a:r>
          </a:p>
        </p:txBody>
      </p:sp>
      <p:pic>
        <p:nvPicPr>
          <p:cNvPr id="5" name="Content Placeholder 4" descr="Map of the Holy Roman Empire in 1648. ">
            <a:extLst>
              <a:ext uri="{FF2B5EF4-FFF2-40B4-BE49-F238E27FC236}">
                <a16:creationId xmlns:a16="http://schemas.microsoft.com/office/drawing/2014/main" id="{1882688B-502D-48B6-9FE9-C7EB815CC5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1576" y="1825625"/>
            <a:ext cx="6028847" cy="4351338"/>
          </a:xfrm>
        </p:spPr>
      </p:pic>
    </p:spTree>
    <p:extLst>
      <p:ext uri="{BB962C8B-B14F-4D97-AF65-F5344CB8AC3E}">
        <p14:creationId xmlns:p14="http://schemas.microsoft.com/office/powerpoint/2010/main" val="3928000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754F0-E1B4-4A79-B14F-A0F06302C08E}"/>
              </a:ext>
            </a:extLst>
          </p:cNvPr>
          <p:cNvSpPr>
            <a:spLocks noGrp="1"/>
          </p:cNvSpPr>
          <p:nvPr>
            <p:ph type="title"/>
          </p:nvPr>
        </p:nvSpPr>
        <p:spPr/>
        <p:txBody>
          <a:bodyPr/>
          <a:lstStyle/>
          <a:p>
            <a:pPr algn="ctr"/>
            <a:r>
              <a:rPr lang="en-US" dirty="0"/>
              <a:t>Cardinal Richelieu</a:t>
            </a:r>
          </a:p>
        </p:txBody>
      </p:sp>
      <p:pic>
        <p:nvPicPr>
          <p:cNvPr id="7" name="Content Placeholder 6" descr="Portrait of Cardinal Richelieu">
            <a:extLst>
              <a:ext uri="{FF2B5EF4-FFF2-40B4-BE49-F238E27FC236}">
                <a16:creationId xmlns:a16="http://schemas.microsoft.com/office/drawing/2014/main" id="{A2243E83-23BF-4E92-BBA4-92E5B86C284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66210" y="1825625"/>
            <a:ext cx="2925580" cy="4351338"/>
          </a:xfrm>
        </p:spPr>
      </p:pic>
      <p:sp>
        <p:nvSpPr>
          <p:cNvPr id="5" name="Content Placeholder 4">
            <a:extLst>
              <a:ext uri="{FF2B5EF4-FFF2-40B4-BE49-F238E27FC236}">
                <a16:creationId xmlns:a16="http://schemas.microsoft.com/office/drawing/2014/main" id="{6F568499-3005-42BA-8C4E-A80DB07B9441}"/>
              </a:ext>
            </a:extLst>
          </p:cNvPr>
          <p:cNvSpPr>
            <a:spLocks noGrp="1"/>
          </p:cNvSpPr>
          <p:nvPr>
            <p:ph sz="half" idx="2"/>
          </p:nvPr>
        </p:nvSpPr>
        <p:spPr/>
        <p:txBody>
          <a:bodyPr/>
          <a:lstStyle/>
          <a:p>
            <a:r>
              <a:rPr lang="en-US" dirty="0"/>
              <a:t>The costs of the Thirty Years’ War caused drastic changes in France as Louis XIII turned over control of the government to his chief adviser, Cardinal Richelieu. </a:t>
            </a:r>
          </a:p>
          <a:p>
            <a:r>
              <a:rPr lang="en-US" dirty="0"/>
              <a:t>The Cardinal claimed that </a:t>
            </a:r>
            <a:r>
              <a:rPr lang="en-US" i="1" dirty="0"/>
              <a:t>raison d’état </a:t>
            </a:r>
            <a:r>
              <a:rPr lang="en-US" dirty="0"/>
              <a:t>allowed the government to raise taxes, restrict religious freedom, and subdue the objections of the nobility. </a:t>
            </a:r>
            <a:endParaRPr lang="en-US" i="1" dirty="0"/>
          </a:p>
        </p:txBody>
      </p:sp>
    </p:spTree>
    <p:extLst>
      <p:ext uri="{BB962C8B-B14F-4D97-AF65-F5344CB8AC3E}">
        <p14:creationId xmlns:p14="http://schemas.microsoft.com/office/powerpoint/2010/main" val="650615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2DDC-6743-402B-8B33-E28AB495FB3B}"/>
              </a:ext>
            </a:extLst>
          </p:cNvPr>
          <p:cNvSpPr>
            <a:spLocks noGrp="1"/>
          </p:cNvSpPr>
          <p:nvPr>
            <p:ph type="title"/>
          </p:nvPr>
        </p:nvSpPr>
        <p:spPr/>
        <p:txBody>
          <a:bodyPr/>
          <a:lstStyle/>
          <a:p>
            <a:pPr algn="ctr"/>
            <a:r>
              <a:rPr lang="en-US" dirty="0"/>
              <a:t>Causes of the Economic Crisis</a:t>
            </a:r>
          </a:p>
        </p:txBody>
      </p:sp>
      <p:sp>
        <p:nvSpPr>
          <p:cNvPr id="3" name="Content Placeholder 2">
            <a:extLst>
              <a:ext uri="{FF2B5EF4-FFF2-40B4-BE49-F238E27FC236}">
                <a16:creationId xmlns:a16="http://schemas.microsoft.com/office/drawing/2014/main" id="{D9F8B86B-1238-4066-867C-EE78132759F7}"/>
              </a:ext>
            </a:extLst>
          </p:cNvPr>
          <p:cNvSpPr>
            <a:spLocks noGrp="1"/>
          </p:cNvSpPr>
          <p:nvPr>
            <p:ph idx="1"/>
          </p:nvPr>
        </p:nvSpPr>
        <p:spPr/>
        <p:txBody>
          <a:bodyPr>
            <a:normAutofit/>
          </a:bodyPr>
          <a:lstStyle/>
          <a:p>
            <a:r>
              <a:rPr lang="en-US" dirty="0"/>
              <a:t>The Thirty Years’ War deepened the existing economic crisis. </a:t>
            </a:r>
          </a:p>
          <a:p>
            <a:r>
              <a:rPr lang="en-US" dirty="0"/>
              <a:t>Population growth slowed causing stagnation, agricultural yields also declined, and peasants were less able to pay the escalating taxes needed to finance the wars. </a:t>
            </a:r>
          </a:p>
          <a:p>
            <a:r>
              <a:rPr lang="en-US" dirty="0"/>
              <a:t>A post-war famine caused large-scale uprisings and revolts. </a:t>
            </a:r>
          </a:p>
          <a:p>
            <a:r>
              <a:rPr lang="en-US" dirty="0"/>
              <a:t>The economic balance of power gradually shifted as northwestern Europe began to dominate international trade and broke the stranglehold of Spain and Portugal in the New World.</a:t>
            </a:r>
          </a:p>
        </p:txBody>
      </p:sp>
    </p:spTree>
    <p:extLst>
      <p:ext uri="{BB962C8B-B14F-4D97-AF65-F5344CB8AC3E}">
        <p14:creationId xmlns:p14="http://schemas.microsoft.com/office/powerpoint/2010/main" val="805589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5680A-652B-439B-818B-52F5C11CEEF2}"/>
              </a:ext>
            </a:extLst>
          </p:cNvPr>
          <p:cNvSpPr>
            <a:spLocks noGrp="1"/>
          </p:cNvSpPr>
          <p:nvPr>
            <p:ph type="title"/>
          </p:nvPr>
        </p:nvSpPr>
        <p:spPr/>
        <p:txBody>
          <a:bodyPr/>
          <a:lstStyle/>
          <a:p>
            <a:pPr algn="ctr"/>
            <a:r>
              <a:rPr lang="en-US" dirty="0"/>
              <a:t>Consequences of the Economic Crisis</a:t>
            </a:r>
          </a:p>
        </p:txBody>
      </p:sp>
      <p:sp>
        <p:nvSpPr>
          <p:cNvPr id="3" name="Content Placeholder 2">
            <a:extLst>
              <a:ext uri="{FF2B5EF4-FFF2-40B4-BE49-F238E27FC236}">
                <a16:creationId xmlns:a16="http://schemas.microsoft.com/office/drawing/2014/main" id="{193447F3-405D-4249-B7CE-8535EDA612BB}"/>
              </a:ext>
            </a:extLst>
          </p:cNvPr>
          <p:cNvSpPr>
            <a:spLocks noGrp="1"/>
          </p:cNvSpPr>
          <p:nvPr>
            <p:ph idx="1"/>
          </p:nvPr>
        </p:nvSpPr>
        <p:spPr/>
        <p:txBody>
          <a:bodyPr/>
          <a:lstStyle/>
          <a:p>
            <a:r>
              <a:rPr lang="en-US" dirty="0"/>
              <a:t>The economic crisis deepened the division between prosperous and poor peasants and fostered the development of a new pattern of late marriages and smaller families.</a:t>
            </a:r>
          </a:p>
          <a:p>
            <a:r>
              <a:rPr lang="en-US" dirty="0"/>
              <a:t>Grain replaced more expensive meat as the essential staple of most Europeans’ diets.</a:t>
            </a:r>
          </a:p>
          <a:p>
            <a:r>
              <a:rPr lang="en-US" dirty="0"/>
              <a:t>Successive bad harvests led to malnutrition and weakened the people making them more susceptible to epidemic diseases.</a:t>
            </a:r>
          </a:p>
          <a:p>
            <a:r>
              <a:rPr lang="en-US" dirty="0"/>
              <a:t>As the recession deepened, women lost some of their economic opportunities as men claimed sparse jobs and prohibited females. </a:t>
            </a:r>
          </a:p>
          <a:p>
            <a:endParaRPr lang="en-US" dirty="0"/>
          </a:p>
          <a:p>
            <a:endParaRPr lang="en-US" dirty="0"/>
          </a:p>
        </p:txBody>
      </p:sp>
    </p:spTree>
    <p:extLst>
      <p:ext uri="{BB962C8B-B14F-4D97-AF65-F5344CB8AC3E}">
        <p14:creationId xmlns:p14="http://schemas.microsoft.com/office/powerpoint/2010/main" val="1323394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41C5E-376D-45A1-B49F-A20A90BF0E64}"/>
              </a:ext>
            </a:extLst>
          </p:cNvPr>
          <p:cNvSpPr>
            <a:spLocks noGrp="1"/>
          </p:cNvSpPr>
          <p:nvPr>
            <p:ph type="title"/>
          </p:nvPr>
        </p:nvSpPr>
        <p:spPr/>
        <p:txBody>
          <a:bodyPr/>
          <a:lstStyle/>
          <a:p>
            <a:pPr algn="ctr"/>
            <a:r>
              <a:rPr lang="en-US" dirty="0"/>
              <a:t>The Economic Rise of Northern Europe</a:t>
            </a:r>
          </a:p>
        </p:txBody>
      </p:sp>
      <p:sp>
        <p:nvSpPr>
          <p:cNvPr id="3" name="Content Placeholder 2">
            <a:extLst>
              <a:ext uri="{FF2B5EF4-FFF2-40B4-BE49-F238E27FC236}">
                <a16:creationId xmlns:a16="http://schemas.microsoft.com/office/drawing/2014/main" id="{ABE7F452-C63C-41BF-98F2-FCDF66AAC464}"/>
              </a:ext>
            </a:extLst>
          </p:cNvPr>
          <p:cNvSpPr>
            <a:spLocks noGrp="1"/>
          </p:cNvSpPr>
          <p:nvPr>
            <p:ph idx="1"/>
          </p:nvPr>
        </p:nvSpPr>
        <p:spPr/>
        <p:txBody>
          <a:bodyPr>
            <a:normAutofit/>
          </a:bodyPr>
          <a:lstStyle/>
          <a:p>
            <a:r>
              <a:rPr lang="en-US" dirty="0"/>
              <a:t>The economies of southern Europe declined during the crisis, whereas those of the northwest emerged stronger. </a:t>
            </a:r>
          </a:p>
          <a:p>
            <a:r>
              <a:rPr lang="en-US" dirty="0"/>
              <a:t>The English, Dutch, and French established New World colonies to compete with the Spanish and Portuguese.</a:t>
            </a:r>
          </a:p>
          <a:p>
            <a:r>
              <a:rPr lang="en-US" dirty="0"/>
              <a:t>Southern and Central Europe took generations to recover the Thirty Years’ War, but northwestern Europe quickly replaced its lost population, no doubt because this area’s people had suffered less.</a:t>
            </a:r>
          </a:p>
          <a:p>
            <a:r>
              <a:rPr lang="en-US" dirty="0"/>
              <a:t>Northern Europe pioneered a new business model, the joint-stock company that developed markets and commerce much better than the economies controlled by the monarchs of southern Europe. </a:t>
            </a:r>
          </a:p>
        </p:txBody>
      </p:sp>
    </p:spTree>
    <p:extLst>
      <p:ext uri="{BB962C8B-B14F-4D97-AF65-F5344CB8AC3E}">
        <p14:creationId xmlns:p14="http://schemas.microsoft.com/office/powerpoint/2010/main" val="2106192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353AB-F47C-408C-BB6D-667E82414071}"/>
              </a:ext>
            </a:extLst>
          </p:cNvPr>
          <p:cNvSpPr>
            <a:spLocks noGrp="1"/>
          </p:cNvSpPr>
          <p:nvPr>
            <p:ph type="title"/>
          </p:nvPr>
        </p:nvSpPr>
        <p:spPr/>
        <p:txBody>
          <a:bodyPr/>
          <a:lstStyle/>
          <a:p>
            <a:pPr algn="ctr"/>
            <a:r>
              <a:rPr lang="en-US" dirty="0"/>
              <a:t>The Scientific Revolution</a:t>
            </a:r>
          </a:p>
        </p:txBody>
      </p:sp>
      <p:sp>
        <p:nvSpPr>
          <p:cNvPr id="3" name="Content Placeholder 2">
            <a:extLst>
              <a:ext uri="{FF2B5EF4-FFF2-40B4-BE49-F238E27FC236}">
                <a16:creationId xmlns:a16="http://schemas.microsoft.com/office/drawing/2014/main" id="{6D48CEDE-E592-465A-A30E-6281CDDD5BE6}"/>
              </a:ext>
            </a:extLst>
          </p:cNvPr>
          <p:cNvSpPr>
            <a:spLocks noGrp="1"/>
          </p:cNvSpPr>
          <p:nvPr>
            <p:ph idx="1"/>
          </p:nvPr>
        </p:nvSpPr>
        <p:spPr/>
        <p:txBody>
          <a:bodyPr>
            <a:normAutofit/>
          </a:bodyPr>
          <a:lstStyle/>
          <a:p>
            <a:r>
              <a:rPr lang="en-US" dirty="0"/>
              <a:t>Secularization made religion a matter of private practice instead of public policy, and this allowed more freedom of thought.</a:t>
            </a:r>
          </a:p>
          <a:p>
            <a:r>
              <a:rPr lang="en-US" dirty="0"/>
              <a:t>Scientists and scholars sought laws to explain the world around them. </a:t>
            </a:r>
          </a:p>
          <a:p>
            <a:r>
              <a:rPr lang="en-US" dirty="0"/>
              <a:t>The scientific method which combined experimental observation and mathematical deduction culminated in the astounding breakthroughs explaining the motion of the planets, as well as everyday objects on earth, and gave science enormous new prestige.</a:t>
            </a:r>
          </a:p>
          <a:p>
            <a:endParaRPr lang="en-US" dirty="0"/>
          </a:p>
        </p:txBody>
      </p:sp>
    </p:spTree>
    <p:extLst>
      <p:ext uri="{BB962C8B-B14F-4D97-AF65-F5344CB8AC3E}">
        <p14:creationId xmlns:p14="http://schemas.microsoft.com/office/powerpoint/2010/main" val="4085298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B1634-0824-4401-8675-47BB6F5F2328}"/>
              </a:ext>
            </a:extLst>
          </p:cNvPr>
          <p:cNvSpPr>
            <a:spLocks noGrp="1"/>
          </p:cNvSpPr>
          <p:nvPr>
            <p:ph type="title"/>
          </p:nvPr>
        </p:nvSpPr>
        <p:spPr/>
        <p:txBody>
          <a:bodyPr/>
          <a:lstStyle/>
          <a:p>
            <a:pPr algn="ctr"/>
            <a:r>
              <a:rPr lang="en-US" dirty="0"/>
              <a:t>Astronomical and Anatomical Revolutions</a:t>
            </a:r>
          </a:p>
        </p:txBody>
      </p:sp>
      <p:sp>
        <p:nvSpPr>
          <p:cNvPr id="3" name="Content Placeholder 2">
            <a:extLst>
              <a:ext uri="{FF2B5EF4-FFF2-40B4-BE49-F238E27FC236}">
                <a16:creationId xmlns:a16="http://schemas.microsoft.com/office/drawing/2014/main" id="{ECFBE663-41FA-4426-B77C-76FD259EEB02}"/>
              </a:ext>
            </a:extLst>
          </p:cNvPr>
          <p:cNvSpPr>
            <a:spLocks noGrp="1"/>
          </p:cNvSpPr>
          <p:nvPr>
            <p:ph idx="1"/>
          </p:nvPr>
        </p:nvSpPr>
        <p:spPr/>
        <p:txBody>
          <a:bodyPr>
            <a:normAutofit/>
          </a:bodyPr>
          <a:lstStyle/>
          <a:p>
            <a:r>
              <a:rPr lang="en-US" dirty="0"/>
              <a:t>Nicolaus Copernicus argued that the earth and other planets revolved around the sun, a view known as heliocentrism.</a:t>
            </a:r>
          </a:p>
          <a:p>
            <a:r>
              <a:rPr lang="en-US" dirty="0"/>
              <a:t>Tycho Brahe challenged the view that the universe was unchanging.</a:t>
            </a:r>
          </a:p>
          <a:p>
            <a:r>
              <a:rPr lang="en-US" dirty="0"/>
              <a:t>Johannes Kepler developed three laws of planetary motion.</a:t>
            </a:r>
          </a:p>
          <a:p>
            <a:r>
              <a:rPr lang="en-US" dirty="0"/>
              <a:t>Galileo Galilei built a sophisticated telescope and published his observations of Venus, Jupiter, and our Moon that challenged church teaching and supported heliocentrism, but the Papacy silenced him. </a:t>
            </a:r>
          </a:p>
          <a:p>
            <a:r>
              <a:rPr lang="en-US" dirty="0"/>
              <a:t>William Harvey examined the circulation of blood.</a:t>
            </a:r>
          </a:p>
          <a:p>
            <a:r>
              <a:rPr lang="en-US" dirty="0"/>
              <a:t> Andreas Vesalius examined the anatomy of the human body. </a:t>
            </a:r>
          </a:p>
        </p:txBody>
      </p:sp>
    </p:spTree>
    <p:extLst>
      <p:ext uri="{BB962C8B-B14F-4D97-AF65-F5344CB8AC3E}">
        <p14:creationId xmlns:p14="http://schemas.microsoft.com/office/powerpoint/2010/main" val="2786462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8EA7D-DAC2-4ABA-B507-76060E2B3460}"/>
              </a:ext>
            </a:extLst>
          </p:cNvPr>
          <p:cNvSpPr>
            <a:spLocks noGrp="1"/>
          </p:cNvSpPr>
          <p:nvPr>
            <p:ph type="title"/>
          </p:nvPr>
        </p:nvSpPr>
        <p:spPr/>
        <p:txBody>
          <a:bodyPr/>
          <a:lstStyle/>
          <a:p>
            <a:pPr algn="ctr"/>
            <a:r>
              <a:rPr lang="en-US" dirty="0"/>
              <a:t>Advances in Rational Thought</a:t>
            </a:r>
          </a:p>
        </p:txBody>
      </p:sp>
      <p:sp>
        <p:nvSpPr>
          <p:cNvPr id="3" name="Content Placeholder 2">
            <a:extLst>
              <a:ext uri="{FF2B5EF4-FFF2-40B4-BE49-F238E27FC236}">
                <a16:creationId xmlns:a16="http://schemas.microsoft.com/office/drawing/2014/main" id="{DCF28F6B-B3A6-4A4E-A666-660063E343F1}"/>
              </a:ext>
            </a:extLst>
          </p:cNvPr>
          <p:cNvSpPr>
            <a:spLocks noGrp="1"/>
          </p:cNvSpPr>
          <p:nvPr>
            <p:ph idx="1"/>
          </p:nvPr>
        </p:nvSpPr>
        <p:spPr/>
        <p:txBody>
          <a:bodyPr>
            <a:normAutofit/>
          </a:bodyPr>
          <a:lstStyle/>
          <a:p>
            <a:r>
              <a:rPr lang="en-US" dirty="0"/>
              <a:t>Sir Francis Bacon attacked reliance on ancient writers and predicted that the scientific method would lead to social progress.</a:t>
            </a:r>
          </a:p>
          <a:p>
            <a:r>
              <a:rPr lang="en-US" dirty="0"/>
              <a:t>René Descartes  argued that mathematical and mechanical principles provided the key to understanding all of nature.</a:t>
            </a:r>
          </a:p>
          <a:p>
            <a:r>
              <a:rPr lang="en-US" dirty="0"/>
              <a:t>Isaac Newton the </a:t>
            </a:r>
            <a:r>
              <a:rPr lang="en-US" i="1" dirty="0"/>
              <a:t>Principia Mathematica </a:t>
            </a:r>
            <a:r>
              <a:rPr lang="en-US" dirty="0"/>
              <a:t>which contained the calculus and his law of universal gravitation.</a:t>
            </a:r>
          </a:p>
          <a:p>
            <a:r>
              <a:rPr lang="en-US" dirty="0"/>
              <a:t>Newtonian physics combined mass, inertia, force, velocity, and acceleration and made them quantifiable. </a:t>
            </a:r>
          </a:p>
        </p:txBody>
      </p:sp>
    </p:spTree>
    <p:extLst>
      <p:ext uri="{BB962C8B-B14F-4D97-AF65-F5344CB8AC3E}">
        <p14:creationId xmlns:p14="http://schemas.microsoft.com/office/powerpoint/2010/main" val="921364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E3904-86BD-41DE-AB46-A0CB54CB2502}"/>
              </a:ext>
            </a:extLst>
          </p:cNvPr>
          <p:cNvSpPr>
            <a:spLocks noGrp="1"/>
          </p:cNvSpPr>
          <p:nvPr>
            <p:ph type="title"/>
          </p:nvPr>
        </p:nvSpPr>
        <p:spPr/>
        <p:txBody>
          <a:bodyPr/>
          <a:lstStyle/>
          <a:p>
            <a:pPr algn="ctr"/>
            <a:r>
              <a:rPr lang="en-US" dirty="0"/>
              <a:t>Absolute Monarchy Defended</a:t>
            </a:r>
          </a:p>
        </p:txBody>
      </p:sp>
      <p:sp>
        <p:nvSpPr>
          <p:cNvPr id="3" name="Content Placeholder 2">
            <a:extLst>
              <a:ext uri="{FF2B5EF4-FFF2-40B4-BE49-F238E27FC236}">
                <a16:creationId xmlns:a16="http://schemas.microsoft.com/office/drawing/2014/main" id="{8B783DB9-5185-4F55-9DE2-960A4695DA20}"/>
              </a:ext>
            </a:extLst>
          </p:cNvPr>
          <p:cNvSpPr>
            <a:spLocks noGrp="1"/>
          </p:cNvSpPr>
          <p:nvPr>
            <p:ph idx="1"/>
          </p:nvPr>
        </p:nvSpPr>
        <p:spPr/>
        <p:txBody>
          <a:bodyPr/>
          <a:lstStyle/>
          <a:p>
            <a:r>
              <a:rPr lang="en-US" dirty="0"/>
              <a:t> Jean Bodin (1530–1596) sought systematic secular answers to political problems and concluded that there were three basic types of sovereignty: monarchy, aristocracy, and democracy. </a:t>
            </a:r>
          </a:p>
          <a:p>
            <a:r>
              <a:rPr lang="en-US" dirty="0"/>
              <a:t>Only strong monarchical power offered hope for maintaining order, he insisted. </a:t>
            </a:r>
          </a:p>
          <a:p>
            <a:r>
              <a:rPr lang="en-US" dirty="0"/>
              <a:t>He rejected any doctrine of the right to resist tyrannical authority.</a:t>
            </a:r>
          </a:p>
        </p:txBody>
      </p:sp>
    </p:spTree>
    <p:extLst>
      <p:ext uri="{BB962C8B-B14F-4D97-AF65-F5344CB8AC3E}">
        <p14:creationId xmlns:p14="http://schemas.microsoft.com/office/powerpoint/2010/main" val="2238191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762EC-FFA8-43CE-8DE4-91A06D421E9A}"/>
              </a:ext>
            </a:extLst>
          </p:cNvPr>
          <p:cNvSpPr>
            <a:spLocks noGrp="1"/>
          </p:cNvSpPr>
          <p:nvPr>
            <p:ph type="title"/>
          </p:nvPr>
        </p:nvSpPr>
        <p:spPr/>
        <p:txBody>
          <a:bodyPr/>
          <a:lstStyle/>
          <a:p>
            <a:pPr algn="ctr"/>
            <a:r>
              <a:rPr lang="en-US" dirty="0"/>
              <a:t>Natural Rights</a:t>
            </a:r>
          </a:p>
        </p:txBody>
      </p:sp>
      <p:sp>
        <p:nvSpPr>
          <p:cNvPr id="3" name="Content Placeholder 2">
            <a:extLst>
              <a:ext uri="{FF2B5EF4-FFF2-40B4-BE49-F238E27FC236}">
                <a16:creationId xmlns:a16="http://schemas.microsoft.com/office/drawing/2014/main" id="{26ADE4C0-59F4-47B0-BDC9-0A2E40189DAB}"/>
              </a:ext>
            </a:extLst>
          </p:cNvPr>
          <p:cNvSpPr>
            <a:spLocks noGrp="1"/>
          </p:cNvSpPr>
          <p:nvPr>
            <p:ph idx="1"/>
          </p:nvPr>
        </p:nvSpPr>
        <p:spPr/>
        <p:txBody>
          <a:bodyPr/>
          <a:lstStyle/>
          <a:p>
            <a:r>
              <a:rPr lang="en-US" dirty="0"/>
              <a:t>Hugo Grotius systematized the notion of “natural law” —  laws of nature that give legitimacy to government and stand above the actions of any particular ruler or religious group. </a:t>
            </a:r>
          </a:p>
          <a:p>
            <a:r>
              <a:rPr lang="en-US" dirty="0"/>
              <a:t>Grotius argued that natural law stood beyond the reach of either secular or divine authority; natural law would be valid even if God did not exist.</a:t>
            </a:r>
          </a:p>
          <a:p>
            <a:r>
              <a:rPr lang="en-US" dirty="0"/>
              <a:t>Grotius argued, governments had to defend natural rights, which he defined as life, body, freedom, and honor. </a:t>
            </a:r>
          </a:p>
        </p:txBody>
      </p:sp>
    </p:spTree>
    <p:extLst>
      <p:ext uri="{BB962C8B-B14F-4D97-AF65-F5344CB8AC3E}">
        <p14:creationId xmlns:p14="http://schemas.microsoft.com/office/powerpoint/2010/main" val="921873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790F5-6A7D-4C05-BC57-2DAF9CB2D3F5}"/>
              </a:ext>
            </a:extLst>
          </p:cNvPr>
          <p:cNvSpPr>
            <a:spLocks noGrp="1"/>
          </p:cNvSpPr>
          <p:nvPr>
            <p:ph type="title"/>
          </p:nvPr>
        </p:nvSpPr>
        <p:spPr/>
        <p:txBody>
          <a:bodyPr/>
          <a:lstStyle/>
          <a:p>
            <a:pPr algn="ctr"/>
            <a:r>
              <a:rPr lang="en-US" dirty="0"/>
              <a:t>Henry Navarre</a:t>
            </a:r>
          </a:p>
        </p:txBody>
      </p:sp>
      <p:pic>
        <p:nvPicPr>
          <p:cNvPr id="6" name="Content Placeholder 5" descr="Portrait of King Henry IV of France">
            <a:extLst>
              <a:ext uri="{FF2B5EF4-FFF2-40B4-BE49-F238E27FC236}">
                <a16:creationId xmlns:a16="http://schemas.microsoft.com/office/drawing/2014/main" id="{20A0AFED-E2DB-487A-B12E-88C3810B362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90640" y="1825625"/>
            <a:ext cx="3476719" cy="4351338"/>
          </a:xfrm>
        </p:spPr>
      </p:pic>
      <p:sp>
        <p:nvSpPr>
          <p:cNvPr id="4" name="Content Placeholder 3">
            <a:extLst>
              <a:ext uri="{FF2B5EF4-FFF2-40B4-BE49-F238E27FC236}">
                <a16:creationId xmlns:a16="http://schemas.microsoft.com/office/drawing/2014/main" id="{11C82B16-AA82-4A38-94FF-316467692159}"/>
              </a:ext>
            </a:extLst>
          </p:cNvPr>
          <p:cNvSpPr>
            <a:spLocks noGrp="1"/>
          </p:cNvSpPr>
          <p:nvPr>
            <p:ph sz="half" idx="2"/>
          </p:nvPr>
        </p:nvSpPr>
        <p:spPr/>
        <p:txBody>
          <a:bodyPr/>
          <a:lstStyle/>
          <a:p>
            <a:r>
              <a:rPr lang="en-US" dirty="0"/>
              <a:t>A Huguenot and a Bourbon, Henry Navarre married Charles IX’s Catholic sister, Marguerite de Valois. </a:t>
            </a:r>
          </a:p>
          <a:p>
            <a:r>
              <a:rPr lang="en-US" dirty="0"/>
              <a:t>After the deaths of Charles IX and Henry III he became King Henry IV and brought about peace by converting to Catholicism after stating “Paris is worth a Mass.”</a:t>
            </a:r>
          </a:p>
        </p:txBody>
      </p:sp>
    </p:spTree>
    <p:extLst>
      <p:ext uri="{BB962C8B-B14F-4D97-AF65-F5344CB8AC3E}">
        <p14:creationId xmlns:p14="http://schemas.microsoft.com/office/powerpoint/2010/main" val="2051418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2D6FE-DDC6-421B-869E-6D77918646EB}"/>
              </a:ext>
            </a:extLst>
          </p:cNvPr>
          <p:cNvSpPr>
            <a:spLocks noGrp="1"/>
          </p:cNvSpPr>
          <p:nvPr>
            <p:ph type="title"/>
          </p:nvPr>
        </p:nvSpPr>
        <p:spPr/>
        <p:txBody>
          <a:bodyPr/>
          <a:lstStyle/>
          <a:p>
            <a:pPr algn="ctr"/>
            <a:r>
              <a:rPr lang="en-US" dirty="0"/>
              <a:t>The Arts in the Age of Crisis</a:t>
            </a:r>
          </a:p>
        </p:txBody>
      </p:sp>
      <p:sp>
        <p:nvSpPr>
          <p:cNvPr id="3" name="Content Placeholder 2">
            <a:extLst>
              <a:ext uri="{FF2B5EF4-FFF2-40B4-BE49-F238E27FC236}">
                <a16:creationId xmlns:a16="http://schemas.microsoft.com/office/drawing/2014/main" id="{17BA4458-3E71-43D8-A914-B1AA437D990D}"/>
              </a:ext>
            </a:extLst>
          </p:cNvPr>
          <p:cNvSpPr>
            <a:spLocks noGrp="1"/>
          </p:cNvSpPr>
          <p:nvPr>
            <p:ph idx="1"/>
          </p:nvPr>
        </p:nvSpPr>
        <p:spPr/>
        <p:txBody>
          <a:bodyPr>
            <a:normAutofit/>
          </a:bodyPr>
          <a:lstStyle/>
          <a:p>
            <a:r>
              <a:rPr lang="en-US" dirty="0"/>
              <a:t>William Shakespeare wrote plays that reflected the concerns of his age: the nature of power and the crisis of authority.</a:t>
            </a:r>
          </a:p>
          <a:p>
            <a:r>
              <a:rPr lang="en-US" dirty="0"/>
              <a:t>The new artistic style of Baroque  featured curves, exaggerated lighting, intense emotions, release from restraint, and even a kind of artistic sensationalism. </a:t>
            </a:r>
          </a:p>
          <a:p>
            <a:r>
              <a:rPr lang="en-US" dirty="0"/>
              <a:t>A new secular musical form, the opera, grew up parallel to the baroque style in the visual arts.</a:t>
            </a:r>
          </a:p>
          <a:p>
            <a:r>
              <a:rPr lang="en-US" dirty="0"/>
              <a:t>Opera combined music, drama, dance, and scenery in a grand sensual display, often with themes chosen to please the ruler and the aristocracy. </a:t>
            </a:r>
          </a:p>
        </p:txBody>
      </p:sp>
    </p:spTree>
    <p:extLst>
      <p:ext uri="{BB962C8B-B14F-4D97-AF65-F5344CB8AC3E}">
        <p14:creationId xmlns:p14="http://schemas.microsoft.com/office/powerpoint/2010/main" val="3913128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AFCC4-3C8C-4702-A112-4150C40007BC}"/>
              </a:ext>
            </a:extLst>
          </p:cNvPr>
          <p:cNvSpPr>
            <a:spLocks noGrp="1"/>
          </p:cNvSpPr>
          <p:nvPr>
            <p:ph type="title"/>
          </p:nvPr>
        </p:nvSpPr>
        <p:spPr/>
        <p:txBody>
          <a:bodyPr/>
          <a:lstStyle/>
          <a:p>
            <a:pPr algn="ctr"/>
            <a:r>
              <a:rPr lang="en-US" dirty="0"/>
              <a:t>Witchcraft</a:t>
            </a:r>
          </a:p>
        </p:txBody>
      </p:sp>
      <p:sp>
        <p:nvSpPr>
          <p:cNvPr id="3" name="Content Placeholder 2">
            <a:extLst>
              <a:ext uri="{FF2B5EF4-FFF2-40B4-BE49-F238E27FC236}">
                <a16:creationId xmlns:a16="http://schemas.microsoft.com/office/drawing/2014/main" id="{F6A11CE2-C74B-4307-87FE-81106E861092}"/>
              </a:ext>
            </a:extLst>
          </p:cNvPr>
          <p:cNvSpPr>
            <a:spLocks noGrp="1"/>
          </p:cNvSpPr>
          <p:nvPr>
            <p:ph idx="1"/>
          </p:nvPr>
        </p:nvSpPr>
        <p:spPr/>
        <p:txBody>
          <a:bodyPr>
            <a:normAutofit fontScale="92500" lnSpcReduction="20000"/>
          </a:bodyPr>
          <a:lstStyle/>
          <a:p>
            <a:r>
              <a:rPr lang="en-US" dirty="0"/>
              <a:t>Educated and ordinary  people alike also firmly believed in witchcraft, that is, the exercise of magical powers gained by a pact with the devil. </a:t>
            </a:r>
          </a:p>
          <a:p>
            <a:r>
              <a:rPr lang="en-US" dirty="0"/>
              <a:t>Witches had long been blamed for destroying crops and causing personal catastrophes ranging from miscarriage to madness. </a:t>
            </a:r>
          </a:p>
          <a:p>
            <a:r>
              <a:rPr lang="en-US" dirty="0"/>
              <a:t>Witch trials concentrated especially in the German lands of the Holy Roman Empire, the boiling cauldron of the Thirty Years’ War.</a:t>
            </a:r>
          </a:p>
          <a:p>
            <a:r>
              <a:rPr lang="en-US" dirty="0"/>
              <a:t>The victims of the persecution were overwhelmingly female: women accounted for 80 percent of the accused witches in about 100,000 trials in Europe and North America during the sixteenth and seventeenth centuries.</a:t>
            </a:r>
          </a:p>
          <a:p>
            <a:r>
              <a:rPr lang="en-US" dirty="0"/>
              <a:t>The tide turned against witchcraft trials when physicians, lawyers, judges, </a:t>
            </a:r>
            <a:r>
              <a:rPr lang="en-US"/>
              <a:t>and even clergy came to suspect that accusations were based on superstition and fear.</a:t>
            </a:r>
            <a:endParaRPr lang="en-US" dirty="0"/>
          </a:p>
        </p:txBody>
      </p:sp>
    </p:spTree>
    <p:extLst>
      <p:ext uri="{BB962C8B-B14F-4D97-AF65-F5344CB8AC3E}">
        <p14:creationId xmlns:p14="http://schemas.microsoft.com/office/powerpoint/2010/main" val="2767995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AA8B8-1AEF-4AF4-8FEF-CB0D0CFE253D}"/>
              </a:ext>
            </a:extLst>
          </p:cNvPr>
          <p:cNvSpPr>
            <a:spLocks noGrp="1"/>
          </p:cNvSpPr>
          <p:nvPr>
            <p:ph type="title"/>
          </p:nvPr>
        </p:nvSpPr>
        <p:spPr/>
        <p:txBody>
          <a:bodyPr/>
          <a:lstStyle/>
          <a:p>
            <a:pPr algn="ctr"/>
            <a:r>
              <a:rPr lang="en-US" dirty="0"/>
              <a:t>The Edict of Nantes</a:t>
            </a:r>
          </a:p>
        </p:txBody>
      </p:sp>
      <p:sp>
        <p:nvSpPr>
          <p:cNvPr id="3" name="Content Placeholder 2">
            <a:extLst>
              <a:ext uri="{FF2B5EF4-FFF2-40B4-BE49-F238E27FC236}">
                <a16:creationId xmlns:a16="http://schemas.microsoft.com/office/drawing/2014/main" id="{A0A9BD56-A2BD-46A7-B240-A458626F9A4D}"/>
              </a:ext>
            </a:extLst>
          </p:cNvPr>
          <p:cNvSpPr>
            <a:spLocks noGrp="1"/>
          </p:cNvSpPr>
          <p:nvPr>
            <p:ph idx="1"/>
          </p:nvPr>
        </p:nvSpPr>
        <p:spPr/>
        <p:txBody>
          <a:bodyPr/>
          <a:lstStyle/>
          <a:p>
            <a:r>
              <a:rPr lang="en-US" dirty="0"/>
              <a:t>After driving King Phillip II’s Spanish forces in 1598, Henry IV issued the Edict of Nantes, in which he granted the Huguenots a large measure of religious toleration. </a:t>
            </a:r>
          </a:p>
          <a:p>
            <a:r>
              <a:rPr lang="en-US" dirty="0"/>
              <a:t>The approximately 1.25 million Huguenots became a legally protected minority within an officially Catholic kingdom of some 20 million people. </a:t>
            </a:r>
          </a:p>
          <a:p>
            <a:r>
              <a:rPr lang="en-US" dirty="0"/>
              <a:t>Protestants were free to worship in specified towns and were allowed their own troops, fortresses, and even courts.</a:t>
            </a:r>
          </a:p>
        </p:txBody>
      </p:sp>
    </p:spTree>
    <p:extLst>
      <p:ext uri="{BB962C8B-B14F-4D97-AF65-F5344CB8AC3E}">
        <p14:creationId xmlns:p14="http://schemas.microsoft.com/office/powerpoint/2010/main" val="1917506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30BE5-191B-4968-B6E0-2714E35E009C}"/>
              </a:ext>
            </a:extLst>
          </p:cNvPr>
          <p:cNvSpPr>
            <a:spLocks noGrp="1"/>
          </p:cNvSpPr>
          <p:nvPr>
            <p:ph type="title"/>
          </p:nvPr>
        </p:nvSpPr>
        <p:spPr/>
        <p:txBody>
          <a:bodyPr/>
          <a:lstStyle/>
          <a:p>
            <a:pPr algn="ctr"/>
            <a:r>
              <a:rPr lang="en-US" i="1" dirty="0"/>
              <a:t>politiques</a:t>
            </a:r>
          </a:p>
        </p:txBody>
      </p:sp>
      <p:sp>
        <p:nvSpPr>
          <p:cNvPr id="3" name="Content Placeholder 2">
            <a:extLst>
              <a:ext uri="{FF2B5EF4-FFF2-40B4-BE49-F238E27FC236}">
                <a16:creationId xmlns:a16="http://schemas.microsoft.com/office/drawing/2014/main" id="{D569449B-6EFF-4E9D-B9F1-428BF5C619B5}"/>
              </a:ext>
            </a:extLst>
          </p:cNvPr>
          <p:cNvSpPr>
            <a:spLocks noGrp="1"/>
          </p:cNvSpPr>
          <p:nvPr>
            <p:ph idx="1"/>
          </p:nvPr>
        </p:nvSpPr>
        <p:spPr/>
        <p:txBody>
          <a:bodyPr>
            <a:normAutofit/>
          </a:bodyPr>
          <a:lstStyle/>
          <a:p>
            <a:r>
              <a:rPr lang="en-US" dirty="0"/>
              <a:t>A group of moderate Catholics and Calvinists —  together called politiques — urged </a:t>
            </a:r>
          </a:p>
          <a:p>
            <a:r>
              <a:rPr lang="en-US" dirty="0"/>
              <a:t>Henry IV to give priority to the development of a durable state following the devastation caused by the French Wars of Religion. </a:t>
            </a:r>
          </a:p>
          <a:p>
            <a:r>
              <a:rPr lang="en-US" dirty="0"/>
              <a:t>The politiques believed that religious disputes could be resolved only in the peace provided by strong government. </a:t>
            </a:r>
          </a:p>
          <a:p>
            <a:r>
              <a:rPr lang="en-US" dirty="0"/>
              <a:t>The French Catholic writer Michel de Montaigne (1533–1592) questioned the certainty of religious beliefs that fueled conflict by reviving the ancient doctrine of skepticism that denied any religion the right to claim certainty that their belief was the correct one. </a:t>
            </a:r>
          </a:p>
        </p:txBody>
      </p:sp>
    </p:spTree>
    <p:extLst>
      <p:ext uri="{BB962C8B-B14F-4D97-AF65-F5344CB8AC3E}">
        <p14:creationId xmlns:p14="http://schemas.microsoft.com/office/powerpoint/2010/main" val="206389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9415C-5B83-4F43-B93E-686C7B249AF5}"/>
              </a:ext>
            </a:extLst>
          </p:cNvPr>
          <p:cNvSpPr>
            <a:spLocks noGrp="1"/>
          </p:cNvSpPr>
          <p:nvPr>
            <p:ph type="title"/>
          </p:nvPr>
        </p:nvSpPr>
        <p:spPr/>
        <p:txBody>
          <a:bodyPr/>
          <a:lstStyle/>
          <a:p>
            <a:pPr algn="ctr"/>
            <a:r>
              <a:rPr lang="en-US" dirty="0"/>
              <a:t>Lepanto</a:t>
            </a:r>
          </a:p>
        </p:txBody>
      </p:sp>
      <p:pic>
        <p:nvPicPr>
          <p:cNvPr id="6" name="Content Placeholder 5" descr="Map of the battle of Lepanto.">
            <a:extLst>
              <a:ext uri="{FF2B5EF4-FFF2-40B4-BE49-F238E27FC236}">
                <a16:creationId xmlns:a16="http://schemas.microsoft.com/office/drawing/2014/main" id="{5082D1F0-3147-469D-9F3E-61867A02328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71550" y="2375694"/>
            <a:ext cx="4914900" cy="3251200"/>
          </a:xfrm>
        </p:spPr>
      </p:pic>
      <p:sp>
        <p:nvSpPr>
          <p:cNvPr id="4" name="Content Placeholder 3">
            <a:extLst>
              <a:ext uri="{FF2B5EF4-FFF2-40B4-BE49-F238E27FC236}">
                <a16:creationId xmlns:a16="http://schemas.microsoft.com/office/drawing/2014/main" id="{C5092960-B716-4EDD-8B97-9960282530A8}"/>
              </a:ext>
            </a:extLst>
          </p:cNvPr>
          <p:cNvSpPr>
            <a:spLocks noGrp="1"/>
          </p:cNvSpPr>
          <p:nvPr>
            <p:ph sz="half" idx="2"/>
          </p:nvPr>
        </p:nvSpPr>
        <p:spPr/>
        <p:txBody>
          <a:bodyPr/>
          <a:lstStyle/>
          <a:p>
            <a:r>
              <a:rPr lang="en-US" dirty="0"/>
              <a:t> In 1571, Phillip II and the Republic of Venice achieved a decisive military victory when they joined with Venice to defeat the Turks in a great sea battle off the Greek coast at Lepanto. </a:t>
            </a:r>
          </a:p>
          <a:p>
            <a:r>
              <a:rPr lang="en-US" dirty="0"/>
              <a:t>The Turks never threatened the western Mediterranean again. </a:t>
            </a:r>
          </a:p>
        </p:txBody>
      </p:sp>
    </p:spTree>
    <p:extLst>
      <p:ext uri="{BB962C8B-B14F-4D97-AF65-F5344CB8AC3E}">
        <p14:creationId xmlns:p14="http://schemas.microsoft.com/office/powerpoint/2010/main" val="1220473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2C4B4-9731-48B0-B553-327F6C4BB567}"/>
              </a:ext>
            </a:extLst>
          </p:cNvPr>
          <p:cNvSpPr>
            <a:spLocks noGrp="1"/>
          </p:cNvSpPr>
          <p:nvPr>
            <p:ph type="title"/>
          </p:nvPr>
        </p:nvSpPr>
        <p:spPr/>
        <p:txBody>
          <a:bodyPr/>
          <a:lstStyle/>
          <a:p>
            <a:pPr algn="ctr"/>
            <a:r>
              <a:rPr lang="en-US" dirty="0"/>
              <a:t>The Morisco Rebellion</a:t>
            </a:r>
          </a:p>
        </p:txBody>
      </p:sp>
      <p:sp>
        <p:nvSpPr>
          <p:cNvPr id="3" name="Content Placeholder 2">
            <a:extLst>
              <a:ext uri="{FF2B5EF4-FFF2-40B4-BE49-F238E27FC236}">
                <a16:creationId xmlns:a16="http://schemas.microsoft.com/office/drawing/2014/main" id="{103D7AAD-0572-4A4C-83E0-0217EB602E05}"/>
              </a:ext>
            </a:extLst>
          </p:cNvPr>
          <p:cNvSpPr>
            <a:spLocks noGrp="1"/>
          </p:cNvSpPr>
          <p:nvPr>
            <p:ph idx="1"/>
          </p:nvPr>
        </p:nvSpPr>
        <p:spPr/>
        <p:txBody>
          <a:bodyPr>
            <a:normAutofit/>
          </a:bodyPr>
          <a:lstStyle/>
          <a:p>
            <a:r>
              <a:rPr lang="en-US" dirty="0"/>
              <a:t>Moriscos were Spanish Muslims forced to convert to Christianity who remained secretly faithful to Islam.</a:t>
            </a:r>
          </a:p>
          <a:p>
            <a:r>
              <a:rPr lang="en-US" dirty="0"/>
              <a:t>Between 1568 and 1570, the Moriscos revolted in the south of Spain.</a:t>
            </a:r>
          </a:p>
          <a:p>
            <a:r>
              <a:rPr lang="en-US" dirty="0"/>
              <a:t>Philip retaliated by forcing fifty thousand Moriscos to leave their villages and resettle in other regions. </a:t>
            </a:r>
          </a:p>
          <a:p>
            <a:r>
              <a:rPr lang="en-US" dirty="0"/>
              <a:t>In 1609, his successor, Philip III, ordered their expulsion from Spanish territory, and by 1614 some 300,000 Moriscos had been forced to relocate to North Africa.</a:t>
            </a:r>
          </a:p>
          <a:p>
            <a:endParaRPr lang="en-US" dirty="0"/>
          </a:p>
        </p:txBody>
      </p:sp>
    </p:spTree>
    <p:extLst>
      <p:ext uri="{BB962C8B-B14F-4D97-AF65-F5344CB8AC3E}">
        <p14:creationId xmlns:p14="http://schemas.microsoft.com/office/powerpoint/2010/main" val="3029023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EDFD-7BD5-449E-97ED-AEA73E8FFA88}"/>
              </a:ext>
            </a:extLst>
          </p:cNvPr>
          <p:cNvSpPr>
            <a:spLocks noGrp="1"/>
          </p:cNvSpPr>
          <p:nvPr>
            <p:ph type="title"/>
          </p:nvPr>
        </p:nvSpPr>
        <p:spPr/>
        <p:txBody>
          <a:bodyPr/>
          <a:lstStyle/>
          <a:p>
            <a:pPr algn="ctr"/>
            <a:r>
              <a:rPr lang="en-US" dirty="0"/>
              <a:t>The Dutch Revolt Against Spain</a:t>
            </a:r>
          </a:p>
        </p:txBody>
      </p:sp>
      <p:sp>
        <p:nvSpPr>
          <p:cNvPr id="3" name="Content Placeholder 2">
            <a:extLst>
              <a:ext uri="{FF2B5EF4-FFF2-40B4-BE49-F238E27FC236}">
                <a16:creationId xmlns:a16="http://schemas.microsoft.com/office/drawing/2014/main" id="{FD333C68-3760-4C50-9CD9-08A3B2BE0A5F}"/>
              </a:ext>
            </a:extLst>
          </p:cNvPr>
          <p:cNvSpPr>
            <a:spLocks noGrp="1"/>
          </p:cNvSpPr>
          <p:nvPr>
            <p:ph idx="1"/>
          </p:nvPr>
        </p:nvSpPr>
        <p:spPr/>
        <p:txBody>
          <a:bodyPr/>
          <a:lstStyle/>
          <a:p>
            <a:r>
              <a:rPr lang="en-US" dirty="0"/>
              <a:t>Phillip II inherited his Dutch lands from his father Charles V. </a:t>
            </a:r>
          </a:p>
          <a:p>
            <a:r>
              <a:rPr lang="en-US" dirty="0"/>
              <a:t>During the Reformation, the Dutch embraced Protestant Calvinism, and this caused conflict with staunchly Catholic Phillip II.</a:t>
            </a:r>
          </a:p>
          <a:p>
            <a:r>
              <a:rPr lang="en-US" dirty="0"/>
              <a:t>After the Spanish Fury devastated Antwerp, Prince William of Orange  led the Netherlands’ seven predominantly Protestant northern provinces into an alliance with the ten mostly Catholic southern provinces and drove out the Spaniards.</a:t>
            </a:r>
          </a:p>
          <a:p>
            <a:r>
              <a:rPr lang="en-US" dirty="0"/>
              <a:t>Spain regained the southern provinces in 1579, but the northern Protestants established the Dutch Republic. </a:t>
            </a:r>
          </a:p>
        </p:txBody>
      </p:sp>
    </p:spTree>
    <p:extLst>
      <p:ext uri="{BB962C8B-B14F-4D97-AF65-F5344CB8AC3E}">
        <p14:creationId xmlns:p14="http://schemas.microsoft.com/office/powerpoint/2010/main" val="1252558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15051-2DBC-4813-8194-5F23781A6926}"/>
              </a:ext>
            </a:extLst>
          </p:cNvPr>
          <p:cNvSpPr>
            <a:spLocks noGrp="1"/>
          </p:cNvSpPr>
          <p:nvPr>
            <p:ph type="title"/>
          </p:nvPr>
        </p:nvSpPr>
        <p:spPr/>
        <p:txBody>
          <a:bodyPr/>
          <a:lstStyle/>
          <a:p>
            <a:pPr algn="ctr"/>
            <a:r>
              <a:rPr lang="en-US" dirty="0"/>
              <a:t>The Low Countries Revolt</a:t>
            </a:r>
          </a:p>
        </p:txBody>
      </p:sp>
      <p:pic>
        <p:nvPicPr>
          <p:cNvPr id="5" name="Content Placeholder 4" descr="Map of the Dutch Revolt in 1580.">
            <a:extLst>
              <a:ext uri="{FF2B5EF4-FFF2-40B4-BE49-F238E27FC236}">
                <a16:creationId xmlns:a16="http://schemas.microsoft.com/office/drawing/2014/main" id="{0DBE0965-FE17-4E0D-BF6F-2685CBFBD5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90466" y="1825625"/>
            <a:ext cx="3611068" cy="4351338"/>
          </a:xfrm>
        </p:spPr>
      </p:pic>
    </p:spTree>
    <p:extLst>
      <p:ext uri="{BB962C8B-B14F-4D97-AF65-F5344CB8AC3E}">
        <p14:creationId xmlns:p14="http://schemas.microsoft.com/office/powerpoint/2010/main" val="2933597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2292</Words>
  <Application>Microsoft Office PowerPoint</Application>
  <PresentationFormat>Widescreen</PresentationFormat>
  <Paragraphs>128</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Catherine de Médicis</vt:lpstr>
      <vt:lpstr>St. Bartholomew’s Day Massacre</vt:lpstr>
      <vt:lpstr>Henry Navarre</vt:lpstr>
      <vt:lpstr>The Edict of Nantes</vt:lpstr>
      <vt:lpstr>politiques</vt:lpstr>
      <vt:lpstr>Lepanto</vt:lpstr>
      <vt:lpstr>The Morisco Rebellion</vt:lpstr>
      <vt:lpstr>The Dutch Revolt Against Spain</vt:lpstr>
      <vt:lpstr>The Low Countries Revolt</vt:lpstr>
      <vt:lpstr>Religious Toleration in the Dutch Republic</vt:lpstr>
      <vt:lpstr>Calvinism in England</vt:lpstr>
      <vt:lpstr>Mary Queen of Scots</vt:lpstr>
      <vt:lpstr>The Spanish Armada</vt:lpstr>
      <vt:lpstr>Ivan the Terrible</vt:lpstr>
      <vt:lpstr>The Origins of the Thirty Years’ War</vt:lpstr>
      <vt:lpstr>The Holy Roman Empire 1618</vt:lpstr>
      <vt:lpstr>The Course of the Thirty Years’ War</vt:lpstr>
      <vt:lpstr>The Devastation of the Thirty Years’ War</vt:lpstr>
      <vt:lpstr>The Peace of Westphalia</vt:lpstr>
      <vt:lpstr>The Holy Roman Empire After 1648</vt:lpstr>
      <vt:lpstr>Cardinal Richelieu</vt:lpstr>
      <vt:lpstr>Causes of the Economic Crisis</vt:lpstr>
      <vt:lpstr>Consequences of the Economic Crisis</vt:lpstr>
      <vt:lpstr>The Economic Rise of Northern Europe</vt:lpstr>
      <vt:lpstr>The Scientific Revolution</vt:lpstr>
      <vt:lpstr>Astronomical and Anatomical Revolutions</vt:lpstr>
      <vt:lpstr>Advances in Rational Thought</vt:lpstr>
      <vt:lpstr>Absolute Monarchy Defended</vt:lpstr>
      <vt:lpstr>Natural Rights</vt:lpstr>
      <vt:lpstr>The Arts in the Age of Crisis</vt:lpstr>
      <vt:lpstr>Witchcraft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Catherine de Médicis</dc:title>
  <dc:creator>Shawn Burns</dc:creator>
  <cp:lastModifiedBy>Shawn Burns</cp:lastModifiedBy>
  <cp:revision>11</cp:revision>
  <dcterms:created xsi:type="dcterms:W3CDTF">2021-09-15T07:41:47Z</dcterms:created>
  <dcterms:modified xsi:type="dcterms:W3CDTF">2021-09-15T18:27:39Z</dcterms:modified>
</cp:coreProperties>
</file>