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1" r:id="rId6"/>
    <p:sldId id="262" r:id="rId7"/>
    <p:sldId id="263" r:id="rId8"/>
    <p:sldId id="264" r:id="rId9"/>
    <p:sldId id="265" r:id="rId10"/>
    <p:sldId id="266" r:id="rId11"/>
    <p:sldId id="269" r:id="rId12"/>
    <p:sldId id="267" r:id="rId13"/>
    <p:sldId id="268" r:id="rId14"/>
    <p:sldId id="270" r:id="rId15"/>
    <p:sldId id="271" r:id="rId16"/>
    <p:sldId id="272" r:id="rId17"/>
    <p:sldId id="273" r:id="rId18"/>
    <p:sldId id="281" r:id="rId19"/>
    <p:sldId id="299" r:id="rId20"/>
    <p:sldId id="274"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3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wn Burns" userId="148de5b5402571ee" providerId="LiveId" clId="{37A08813-29FC-4E8E-9624-795AE291743A}"/>
    <pc:docChg chg="undo custSel addSld delSld modSld sldOrd">
      <pc:chgData name="Shawn Burns" userId="148de5b5402571ee" providerId="LiveId" clId="{37A08813-29FC-4E8E-9624-795AE291743A}" dt="2021-09-22T18:36:20.101" v="7953" actId="2696"/>
      <pc:docMkLst>
        <pc:docMk/>
      </pc:docMkLst>
      <pc:sldChg chg="modSp mod">
        <pc:chgData name="Shawn Burns" userId="148de5b5402571ee" providerId="LiveId" clId="{37A08813-29FC-4E8E-9624-795AE291743A}" dt="2021-09-22T07:54:48.937" v="240" actId="20577"/>
        <pc:sldMkLst>
          <pc:docMk/>
          <pc:sldMk cId="3262067553" sldId="259"/>
        </pc:sldMkLst>
        <pc:spChg chg="mod">
          <ac:chgData name="Shawn Burns" userId="148de5b5402571ee" providerId="LiveId" clId="{37A08813-29FC-4E8E-9624-795AE291743A}" dt="2021-09-22T07:54:48.937" v="240" actId="20577"/>
          <ac:spMkLst>
            <pc:docMk/>
            <pc:sldMk cId="3262067553" sldId="259"/>
            <ac:spMk id="3" creationId="{CB469E72-EF4A-4CB1-B654-D8E0878FEE2D}"/>
          </ac:spMkLst>
        </pc:spChg>
      </pc:sldChg>
      <pc:sldChg chg="modSp new del mod">
        <pc:chgData name="Shawn Burns" userId="148de5b5402571ee" providerId="LiveId" clId="{37A08813-29FC-4E8E-9624-795AE291743A}" dt="2021-09-22T07:59:19.060" v="440" actId="2696"/>
        <pc:sldMkLst>
          <pc:docMk/>
          <pc:sldMk cId="582789170" sldId="260"/>
        </pc:sldMkLst>
        <pc:spChg chg="mod">
          <ac:chgData name="Shawn Burns" userId="148de5b5402571ee" providerId="LiveId" clId="{37A08813-29FC-4E8E-9624-795AE291743A}" dt="2021-09-22T07:55:59.533" v="245" actId="122"/>
          <ac:spMkLst>
            <pc:docMk/>
            <pc:sldMk cId="582789170" sldId="260"/>
            <ac:spMk id="2" creationId="{11214B12-3E1B-4D32-A97E-855CDD30D597}"/>
          </ac:spMkLst>
        </pc:spChg>
        <pc:spChg chg="mod">
          <ac:chgData name="Shawn Burns" userId="148de5b5402571ee" providerId="LiveId" clId="{37A08813-29FC-4E8E-9624-795AE291743A}" dt="2021-09-22T07:57:20.931" v="432" actId="27636"/>
          <ac:spMkLst>
            <pc:docMk/>
            <pc:sldMk cId="582789170" sldId="260"/>
            <ac:spMk id="3" creationId="{8400C585-AC58-43B2-BFBB-DFD6AD221B03}"/>
          </ac:spMkLst>
        </pc:spChg>
      </pc:sldChg>
      <pc:sldChg chg="addSp delSp modSp new mod">
        <pc:chgData name="Shawn Burns" userId="148de5b5402571ee" providerId="LiveId" clId="{37A08813-29FC-4E8E-9624-795AE291743A}" dt="2021-09-22T07:59:46.629" v="510" actId="962"/>
        <pc:sldMkLst>
          <pc:docMk/>
          <pc:sldMk cId="1561850760" sldId="261"/>
        </pc:sldMkLst>
        <pc:spChg chg="mod">
          <ac:chgData name="Shawn Burns" userId="148de5b5402571ee" providerId="LiveId" clId="{37A08813-29FC-4E8E-9624-795AE291743A}" dt="2021-09-22T07:59:13.925" v="439" actId="122"/>
          <ac:spMkLst>
            <pc:docMk/>
            <pc:sldMk cId="1561850760" sldId="261"/>
            <ac:spMk id="2" creationId="{94EB1198-2B0B-4C19-A5E9-7D8A7E99B3D2}"/>
          </ac:spMkLst>
        </pc:spChg>
        <pc:spChg chg="del">
          <ac:chgData name="Shawn Burns" userId="148de5b5402571ee" providerId="LiveId" clId="{37A08813-29FC-4E8E-9624-795AE291743A}" dt="2021-09-22T07:58:50.280" v="434" actId="931"/>
          <ac:spMkLst>
            <pc:docMk/>
            <pc:sldMk cId="1561850760" sldId="261"/>
            <ac:spMk id="3" creationId="{5F76364C-8366-497B-8016-D59E73780066}"/>
          </ac:spMkLst>
        </pc:spChg>
        <pc:spChg chg="mod">
          <ac:chgData name="Shawn Burns" userId="148de5b5402571ee" providerId="LiveId" clId="{37A08813-29FC-4E8E-9624-795AE291743A}" dt="2021-09-22T07:59:01.721" v="437" actId="27636"/>
          <ac:spMkLst>
            <pc:docMk/>
            <pc:sldMk cId="1561850760" sldId="261"/>
            <ac:spMk id="4" creationId="{1BEA67E3-14E0-46D0-B08C-205478FEAEF9}"/>
          </ac:spMkLst>
        </pc:spChg>
        <pc:picChg chg="add mod">
          <ac:chgData name="Shawn Burns" userId="148de5b5402571ee" providerId="LiveId" clId="{37A08813-29FC-4E8E-9624-795AE291743A}" dt="2021-09-22T07:59:46.629" v="510" actId="962"/>
          <ac:picMkLst>
            <pc:docMk/>
            <pc:sldMk cId="1561850760" sldId="261"/>
            <ac:picMk id="6" creationId="{FED9553A-C065-4130-99CB-1F657BFCC04A}"/>
          </ac:picMkLst>
        </pc:picChg>
      </pc:sldChg>
      <pc:sldChg chg="addSp delSp modSp new mod ord modClrScheme chgLayout">
        <pc:chgData name="Shawn Burns" userId="148de5b5402571ee" providerId="LiveId" clId="{37A08813-29FC-4E8E-9624-795AE291743A}" dt="2021-09-22T08:07:40.359" v="716" actId="962"/>
        <pc:sldMkLst>
          <pc:docMk/>
          <pc:sldMk cId="1952837590" sldId="262"/>
        </pc:sldMkLst>
        <pc:spChg chg="mod ord">
          <ac:chgData name="Shawn Burns" userId="148de5b5402571ee" providerId="LiveId" clId="{37A08813-29FC-4E8E-9624-795AE291743A}" dt="2021-09-22T08:00:48.062" v="514" actId="700"/>
          <ac:spMkLst>
            <pc:docMk/>
            <pc:sldMk cId="1952837590" sldId="262"/>
            <ac:spMk id="2" creationId="{37DDA08B-CDB4-42D0-B6CE-20DC007A126A}"/>
          </ac:spMkLst>
        </pc:spChg>
        <pc:spChg chg="del mod ord">
          <ac:chgData name="Shawn Burns" userId="148de5b5402571ee" providerId="LiveId" clId="{37A08813-29FC-4E8E-9624-795AE291743A}" dt="2021-09-22T08:00:48.062" v="514" actId="700"/>
          <ac:spMkLst>
            <pc:docMk/>
            <pc:sldMk cId="1952837590" sldId="262"/>
            <ac:spMk id="3" creationId="{C24F473C-0E97-4960-8C32-49FE8DF23F04}"/>
          </ac:spMkLst>
        </pc:spChg>
        <pc:spChg chg="add del mod ord">
          <ac:chgData name="Shawn Burns" userId="148de5b5402571ee" providerId="LiveId" clId="{37A08813-29FC-4E8E-9624-795AE291743A}" dt="2021-09-22T08:06:28.317" v="545" actId="931"/>
          <ac:spMkLst>
            <pc:docMk/>
            <pc:sldMk cId="1952837590" sldId="262"/>
            <ac:spMk id="4" creationId="{772EDCA8-C719-4895-A914-096FCD7B829C}"/>
          </ac:spMkLst>
        </pc:spChg>
        <pc:spChg chg="add mod ord">
          <ac:chgData name="Shawn Burns" userId="148de5b5402571ee" providerId="LiveId" clId="{37A08813-29FC-4E8E-9624-795AE291743A}" dt="2021-09-22T08:02:02.200" v="544" actId="20577"/>
          <ac:spMkLst>
            <pc:docMk/>
            <pc:sldMk cId="1952837590" sldId="262"/>
            <ac:spMk id="5" creationId="{0DC22968-7C28-49B7-B07F-08C71E144575}"/>
          </ac:spMkLst>
        </pc:spChg>
        <pc:picChg chg="add mod">
          <ac:chgData name="Shawn Burns" userId="148de5b5402571ee" providerId="LiveId" clId="{37A08813-29FC-4E8E-9624-795AE291743A}" dt="2021-09-22T08:07:40.359" v="716" actId="962"/>
          <ac:picMkLst>
            <pc:docMk/>
            <pc:sldMk cId="1952837590" sldId="262"/>
            <ac:picMk id="7" creationId="{570C3312-BCDA-4940-A8E0-175F5CD56D51}"/>
          </ac:picMkLst>
        </pc:picChg>
      </pc:sldChg>
      <pc:sldChg chg="modSp new mod">
        <pc:chgData name="Shawn Burns" userId="148de5b5402571ee" providerId="LiveId" clId="{37A08813-29FC-4E8E-9624-795AE291743A}" dt="2021-09-22T08:10:10.028" v="809" actId="20577"/>
        <pc:sldMkLst>
          <pc:docMk/>
          <pc:sldMk cId="4075748624" sldId="263"/>
        </pc:sldMkLst>
        <pc:spChg chg="mod">
          <ac:chgData name="Shawn Burns" userId="148de5b5402571ee" providerId="LiveId" clId="{37A08813-29FC-4E8E-9624-795AE291743A}" dt="2021-09-22T08:07:55.098" v="728" actId="122"/>
          <ac:spMkLst>
            <pc:docMk/>
            <pc:sldMk cId="4075748624" sldId="263"/>
            <ac:spMk id="2" creationId="{7349F591-1F7D-4BB4-B20A-F653CDA2D9E2}"/>
          </ac:spMkLst>
        </pc:spChg>
        <pc:spChg chg="mod">
          <ac:chgData name="Shawn Burns" userId="148de5b5402571ee" providerId="LiveId" clId="{37A08813-29FC-4E8E-9624-795AE291743A}" dt="2021-09-22T08:10:10.028" v="809" actId="20577"/>
          <ac:spMkLst>
            <pc:docMk/>
            <pc:sldMk cId="4075748624" sldId="263"/>
            <ac:spMk id="3" creationId="{57B7AB62-BDF4-4AC0-81F7-D540254AECCE}"/>
          </ac:spMkLst>
        </pc:spChg>
      </pc:sldChg>
      <pc:sldChg chg="modSp new mod">
        <pc:chgData name="Shawn Burns" userId="148de5b5402571ee" providerId="LiveId" clId="{37A08813-29FC-4E8E-9624-795AE291743A}" dt="2021-09-22T08:12:03.763" v="977" actId="20577"/>
        <pc:sldMkLst>
          <pc:docMk/>
          <pc:sldMk cId="144569839" sldId="264"/>
        </pc:sldMkLst>
        <pc:spChg chg="mod">
          <ac:chgData name="Shawn Burns" userId="148de5b5402571ee" providerId="LiveId" clId="{37A08813-29FC-4E8E-9624-795AE291743A}" dt="2021-09-22T08:10:46.172" v="850" actId="122"/>
          <ac:spMkLst>
            <pc:docMk/>
            <pc:sldMk cId="144569839" sldId="264"/>
            <ac:spMk id="2" creationId="{839C066F-5506-4190-9F92-FB58E0F840C8}"/>
          </ac:spMkLst>
        </pc:spChg>
        <pc:spChg chg="mod">
          <ac:chgData name="Shawn Burns" userId="148de5b5402571ee" providerId="LiveId" clId="{37A08813-29FC-4E8E-9624-795AE291743A}" dt="2021-09-22T08:12:03.763" v="977" actId="20577"/>
          <ac:spMkLst>
            <pc:docMk/>
            <pc:sldMk cId="144569839" sldId="264"/>
            <ac:spMk id="3" creationId="{4E932C58-08DF-42D5-9960-2C89ED461E98}"/>
          </ac:spMkLst>
        </pc:spChg>
      </pc:sldChg>
      <pc:sldChg chg="modSp new mod">
        <pc:chgData name="Shawn Burns" userId="148de5b5402571ee" providerId="LiveId" clId="{37A08813-29FC-4E8E-9624-795AE291743A}" dt="2021-09-22T08:15:22.258" v="1202" actId="27636"/>
        <pc:sldMkLst>
          <pc:docMk/>
          <pc:sldMk cId="402319922" sldId="265"/>
        </pc:sldMkLst>
        <pc:spChg chg="mod">
          <ac:chgData name="Shawn Burns" userId="148de5b5402571ee" providerId="LiveId" clId="{37A08813-29FC-4E8E-9624-795AE291743A}" dt="2021-09-22T08:12:31.764" v="1017" actId="121"/>
          <ac:spMkLst>
            <pc:docMk/>
            <pc:sldMk cId="402319922" sldId="265"/>
            <ac:spMk id="2" creationId="{3E064D8C-6608-47F5-B0EC-9020B2870298}"/>
          </ac:spMkLst>
        </pc:spChg>
        <pc:spChg chg="mod">
          <ac:chgData name="Shawn Burns" userId="148de5b5402571ee" providerId="LiveId" clId="{37A08813-29FC-4E8E-9624-795AE291743A}" dt="2021-09-22T08:15:22.258" v="1202" actId="27636"/>
          <ac:spMkLst>
            <pc:docMk/>
            <pc:sldMk cId="402319922" sldId="265"/>
            <ac:spMk id="3" creationId="{A0101E7F-ECDE-4D03-93B1-9A5E46966E66}"/>
          </ac:spMkLst>
        </pc:spChg>
      </pc:sldChg>
      <pc:sldChg chg="addSp delSp modSp new mod modClrScheme chgLayout">
        <pc:chgData name="Shawn Burns" userId="148de5b5402571ee" providerId="LiveId" clId="{37A08813-29FC-4E8E-9624-795AE291743A}" dt="2021-09-22T08:30:38.534" v="1571" actId="20577"/>
        <pc:sldMkLst>
          <pc:docMk/>
          <pc:sldMk cId="2175704556" sldId="266"/>
        </pc:sldMkLst>
        <pc:spChg chg="mod ord">
          <ac:chgData name="Shawn Burns" userId="148de5b5402571ee" providerId="LiveId" clId="{37A08813-29FC-4E8E-9624-795AE291743A}" dt="2021-09-22T08:17:41.497" v="1225" actId="700"/>
          <ac:spMkLst>
            <pc:docMk/>
            <pc:sldMk cId="2175704556" sldId="266"/>
            <ac:spMk id="2" creationId="{7C1ABEF3-C640-484F-8D16-4B0B2D6F77EB}"/>
          </ac:spMkLst>
        </pc:spChg>
        <pc:spChg chg="add del mod ord">
          <ac:chgData name="Shawn Burns" userId="148de5b5402571ee" providerId="LiveId" clId="{37A08813-29FC-4E8E-9624-795AE291743A}" dt="2021-09-22T08:17:41.497" v="1225" actId="700"/>
          <ac:spMkLst>
            <pc:docMk/>
            <pc:sldMk cId="2175704556" sldId="266"/>
            <ac:spMk id="3" creationId="{BEEBC18E-769A-4207-B5EF-D856DDD7D81B}"/>
          </ac:spMkLst>
        </pc:spChg>
        <pc:spChg chg="add del mod ord">
          <ac:chgData name="Shawn Burns" userId="148de5b5402571ee" providerId="LiveId" clId="{37A08813-29FC-4E8E-9624-795AE291743A}" dt="2021-09-22T08:18:42.865" v="1226" actId="931"/>
          <ac:spMkLst>
            <pc:docMk/>
            <pc:sldMk cId="2175704556" sldId="266"/>
            <ac:spMk id="5" creationId="{B1186948-DD43-4D77-8A0D-D1801CE2F670}"/>
          </ac:spMkLst>
        </pc:spChg>
        <pc:spChg chg="add mod ord">
          <ac:chgData name="Shawn Burns" userId="148de5b5402571ee" providerId="LiveId" clId="{37A08813-29FC-4E8E-9624-795AE291743A}" dt="2021-09-22T08:30:38.534" v="1571" actId="20577"/>
          <ac:spMkLst>
            <pc:docMk/>
            <pc:sldMk cId="2175704556" sldId="266"/>
            <ac:spMk id="6" creationId="{E78D1F44-273C-4CA3-B057-F5BE3DD4BEF0}"/>
          </ac:spMkLst>
        </pc:spChg>
        <pc:picChg chg="add del mod">
          <ac:chgData name="Shawn Burns" userId="148de5b5402571ee" providerId="LiveId" clId="{37A08813-29FC-4E8E-9624-795AE291743A}" dt="2021-09-22T08:17:33.720" v="1224"/>
          <ac:picMkLst>
            <pc:docMk/>
            <pc:sldMk cId="2175704556" sldId="266"/>
            <ac:picMk id="4" creationId="{4F65545B-EE44-4138-A508-93EB92E4C9A9}"/>
          </ac:picMkLst>
        </pc:picChg>
        <pc:picChg chg="add mod">
          <ac:chgData name="Shawn Burns" userId="148de5b5402571ee" providerId="LiveId" clId="{37A08813-29FC-4E8E-9624-795AE291743A}" dt="2021-09-22T08:19:06.546" v="1256" actId="962"/>
          <ac:picMkLst>
            <pc:docMk/>
            <pc:sldMk cId="2175704556" sldId="266"/>
            <ac:picMk id="8" creationId="{41184364-5110-4165-9E08-FC36AED6A737}"/>
          </ac:picMkLst>
        </pc:picChg>
      </pc:sldChg>
      <pc:sldChg chg="add">
        <pc:chgData name="Shawn Burns" userId="148de5b5402571ee" providerId="LiveId" clId="{37A08813-29FC-4E8E-9624-795AE291743A}" dt="2021-09-22T08:17:13.496" v="1222"/>
        <pc:sldMkLst>
          <pc:docMk/>
          <pc:sldMk cId="88972898" sldId="267"/>
        </pc:sldMkLst>
      </pc:sldChg>
      <pc:sldChg chg="modSp new mod ord">
        <pc:chgData name="Shawn Burns" userId="148de5b5402571ee" providerId="LiveId" clId="{37A08813-29FC-4E8E-9624-795AE291743A}" dt="2021-09-22T08:23:07.701" v="1374" actId="20577"/>
        <pc:sldMkLst>
          <pc:docMk/>
          <pc:sldMk cId="1355331916" sldId="268"/>
        </pc:sldMkLst>
        <pc:spChg chg="mod">
          <ac:chgData name="Shawn Burns" userId="148de5b5402571ee" providerId="LiveId" clId="{37A08813-29FC-4E8E-9624-795AE291743A}" dt="2021-09-22T08:22:12.051" v="1343" actId="122"/>
          <ac:spMkLst>
            <pc:docMk/>
            <pc:sldMk cId="1355331916" sldId="268"/>
            <ac:spMk id="2" creationId="{14F5DEE9-1E62-4E2A-ACB8-5F862AEE59E5}"/>
          </ac:spMkLst>
        </pc:spChg>
        <pc:spChg chg="mod">
          <ac:chgData name="Shawn Burns" userId="148de5b5402571ee" providerId="LiveId" clId="{37A08813-29FC-4E8E-9624-795AE291743A}" dt="2021-09-22T08:23:07.701" v="1374" actId="20577"/>
          <ac:spMkLst>
            <pc:docMk/>
            <pc:sldMk cId="1355331916" sldId="268"/>
            <ac:spMk id="3" creationId="{3706B5E3-2003-4BC2-A2BC-F0A7542D5494}"/>
          </ac:spMkLst>
        </pc:spChg>
      </pc:sldChg>
      <pc:sldChg chg="add">
        <pc:chgData name="Shawn Burns" userId="148de5b5402571ee" providerId="LiveId" clId="{37A08813-29FC-4E8E-9624-795AE291743A}" dt="2021-09-22T08:21:25.039" v="1317"/>
        <pc:sldMkLst>
          <pc:docMk/>
          <pc:sldMk cId="1182602948" sldId="269"/>
        </pc:sldMkLst>
      </pc:sldChg>
      <pc:sldChg chg="addSp delSp modSp new mod">
        <pc:chgData name="Shawn Burns" userId="148de5b5402571ee" providerId="LiveId" clId="{37A08813-29FC-4E8E-9624-795AE291743A}" dt="2021-09-22T08:30:07.025" v="1484" actId="962"/>
        <pc:sldMkLst>
          <pc:docMk/>
          <pc:sldMk cId="3960221935" sldId="270"/>
        </pc:sldMkLst>
        <pc:spChg chg="mod">
          <ac:chgData name="Shawn Burns" userId="148de5b5402571ee" providerId="LiveId" clId="{37A08813-29FC-4E8E-9624-795AE291743A}" dt="2021-09-22T08:25:42.353" v="1393" actId="122"/>
          <ac:spMkLst>
            <pc:docMk/>
            <pc:sldMk cId="3960221935" sldId="270"/>
            <ac:spMk id="2" creationId="{69FC1B30-AFFC-46D7-AE1A-1C2B9B94D9C3}"/>
          </ac:spMkLst>
        </pc:spChg>
        <pc:spChg chg="del">
          <ac:chgData name="Shawn Burns" userId="148de5b5402571ee" providerId="LiveId" clId="{37A08813-29FC-4E8E-9624-795AE291743A}" dt="2021-09-22T08:25:47.471" v="1394" actId="931"/>
          <ac:spMkLst>
            <pc:docMk/>
            <pc:sldMk cId="3960221935" sldId="270"/>
            <ac:spMk id="3" creationId="{0D0E2502-411E-4A14-A587-B8855BECD057}"/>
          </ac:spMkLst>
        </pc:spChg>
        <pc:picChg chg="add mod">
          <ac:chgData name="Shawn Burns" userId="148de5b5402571ee" providerId="LiveId" clId="{37A08813-29FC-4E8E-9624-795AE291743A}" dt="2021-09-22T08:30:07.025" v="1484" actId="962"/>
          <ac:picMkLst>
            <pc:docMk/>
            <pc:sldMk cId="3960221935" sldId="270"/>
            <ac:picMk id="5" creationId="{75FF31B4-8640-4A8B-B331-27AE03895A03}"/>
          </ac:picMkLst>
        </pc:picChg>
      </pc:sldChg>
      <pc:sldChg chg="addSp delSp modSp new mod">
        <pc:chgData name="Shawn Burns" userId="148de5b5402571ee" providerId="LiveId" clId="{37A08813-29FC-4E8E-9624-795AE291743A}" dt="2021-09-22T08:34:23.534" v="1648" actId="962"/>
        <pc:sldMkLst>
          <pc:docMk/>
          <pc:sldMk cId="804611802" sldId="271"/>
        </pc:sldMkLst>
        <pc:spChg chg="mod">
          <ac:chgData name="Shawn Burns" userId="148de5b5402571ee" providerId="LiveId" clId="{37A08813-29FC-4E8E-9624-795AE291743A}" dt="2021-09-22T08:33:12.239" v="1619" actId="122"/>
          <ac:spMkLst>
            <pc:docMk/>
            <pc:sldMk cId="804611802" sldId="271"/>
            <ac:spMk id="2" creationId="{57C3D077-7256-4C28-BE6D-54CCFE539CEF}"/>
          </ac:spMkLst>
        </pc:spChg>
        <pc:spChg chg="del">
          <ac:chgData name="Shawn Burns" userId="148de5b5402571ee" providerId="LiveId" clId="{37A08813-29FC-4E8E-9624-795AE291743A}" dt="2021-09-22T08:33:18.363" v="1620" actId="931"/>
          <ac:spMkLst>
            <pc:docMk/>
            <pc:sldMk cId="804611802" sldId="271"/>
            <ac:spMk id="3" creationId="{22224D51-7998-4A9C-A29F-639A35785216}"/>
          </ac:spMkLst>
        </pc:spChg>
        <pc:picChg chg="add mod">
          <ac:chgData name="Shawn Burns" userId="148de5b5402571ee" providerId="LiveId" clId="{37A08813-29FC-4E8E-9624-795AE291743A}" dt="2021-09-22T08:34:23.534" v="1648" actId="962"/>
          <ac:picMkLst>
            <pc:docMk/>
            <pc:sldMk cId="804611802" sldId="271"/>
            <ac:picMk id="5" creationId="{743464C2-CACB-4C34-A14D-52D559DBBDA1}"/>
          </ac:picMkLst>
        </pc:picChg>
      </pc:sldChg>
      <pc:sldChg chg="modSp new mod">
        <pc:chgData name="Shawn Burns" userId="148de5b5402571ee" providerId="LiveId" clId="{37A08813-29FC-4E8E-9624-795AE291743A}" dt="2021-09-22T08:45:42.560" v="1984" actId="20577"/>
        <pc:sldMkLst>
          <pc:docMk/>
          <pc:sldMk cId="1726279106" sldId="272"/>
        </pc:sldMkLst>
        <pc:spChg chg="mod">
          <ac:chgData name="Shawn Burns" userId="148de5b5402571ee" providerId="LiveId" clId="{37A08813-29FC-4E8E-9624-795AE291743A}" dt="2021-09-22T08:35:25.544" v="1682" actId="122"/>
          <ac:spMkLst>
            <pc:docMk/>
            <pc:sldMk cId="1726279106" sldId="272"/>
            <ac:spMk id="2" creationId="{4E931CC8-EEE4-48BF-891D-C657729B735F}"/>
          </ac:spMkLst>
        </pc:spChg>
        <pc:spChg chg="mod">
          <ac:chgData name="Shawn Burns" userId="148de5b5402571ee" providerId="LiveId" clId="{37A08813-29FC-4E8E-9624-795AE291743A}" dt="2021-09-22T08:45:42.560" v="1984" actId="20577"/>
          <ac:spMkLst>
            <pc:docMk/>
            <pc:sldMk cId="1726279106" sldId="272"/>
            <ac:spMk id="3" creationId="{67A4D930-8E25-4420-8AC8-B385596DC785}"/>
          </ac:spMkLst>
        </pc:spChg>
      </pc:sldChg>
      <pc:sldChg chg="modSp new mod">
        <pc:chgData name="Shawn Burns" userId="148de5b5402571ee" providerId="LiveId" clId="{37A08813-29FC-4E8E-9624-795AE291743A}" dt="2021-09-22T08:48:27.759" v="2221" actId="27636"/>
        <pc:sldMkLst>
          <pc:docMk/>
          <pc:sldMk cId="3636886621" sldId="273"/>
        </pc:sldMkLst>
        <pc:spChg chg="mod">
          <ac:chgData name="Shawn Burns" userId="148de5b5402571ee" providerId="LiveId" clId="{37A08813-29FC-4E8E-9624-795AE291743A}" dt="2021-09-22T08:45:59.902" v="2022" actId="122"/>
          <ac:spMkLst>
            <pc:docMk/>
            <pc:sldMk cId="3636886621" sldId="273"/>
            <ac:spMk id="2" creationId="{D18C63BD-3E7B-4F0F-B257-43E7D86BF8B8}"/>
          </ac:spMkLst>
        </pc:spChg>
        <pc:spChg chg="mod">
          <ac:chgData name="Shawn Burns" userId="148de5b5402571ee" providerId="LiveId" clId="{37A08813-29FC-4E8E-9624-795AE291743A}" dt="2021-09-22T08:48:27.759" v="2221" actId="27636"/>
          <ac:spMkLst>
            <pc:docMk/>
            <pc:sldMk cId="3636886621" sldId="273"/>
            <ac:spMk id="3" creationId="{4FBDB8C7-80A5-4D94-832A-A94466BC2892}"/>
          </ac:spMkLst>
        </pc:spChg>
      </pc:sldChg>
      <pc:sldChg chg="modSp new mod">
        <pc:chgData name="Shawn Burns" userId="148de5b5402571ee" providerId="LiveId" clId="{37A08813-29FC-4E8E-9624-795AE291743A}" dt="2021-09-22T08:53:18.562" v="2290" actId="27636"/>
        <pc:sldMkLst>
          <pc:docMk/>
          <pc:sldMk cId="2210355679" sldId="274"/>
        </pc:sldMkLst>
        <pc:spChg chg="mod">
          <ac:chgData name="Shawn Burns" userId="148de5b5402571ee" providerId="LiveId" clId="{37A08813-29FC-4E8E-9624-795AE291743A}" dt="2021-09-22T08:51:13.459" v="2234" actId="122"/>
          <ac:spMkLst>
            <pc:docMk/>
            <pc:sldMk cId="2210355679" sldId="274"/>
            <ac:spMk id="2" creationId="{C5D58360-2863-49E5-8A8D-E344CE7B5378}"/>
          </ac:spMkLst>
        </pc:spChg>
        <pc:spChg chg="mod">
          <ac:chgData name="Shawn Burns" userId="148de5b5402571ee" providerId="LiveId" clId="{37A08813-29FC-4E8E-9624-795AE291743A}" dt="2021-09-22T08:53:18.562" v="2290" actId="27636"/>
          <ac:spMkLst>
            <pc:docMk/>
            <pc:sldMk cId="2210355679" sldId="274"/>
            <ac:spMk id="3" creationId="{2595DDB0-C4C9-4735-B80C-7E429DDAC615}"/>
          </ac:spMkLst>
        </pc:spChg>
      </pc:sldChg>
      <pc:sldChg chg="add">
        <pc:chgData name="Shawn Burns" userId="148de5b5402571ee" providerId="LiveId" clId="{37A08813-29FC-4E8E-9624-795AE291743A}" dt="2021-09-22T08:50:13.274" v="2223"/>
        <pc:sldMkLst>
          <pc:docMk/>
          <pc:sldMk cId="753032367" sldId="281"/>
        </pc:sldMkLst>
      </pc:sldChg>
      <pc:sldChg chg="add">
        <pc:chgData name="Shawn Burns" userId="148de5b5402571ee" providerId="LiveId" clId="{37A08813-29FC-4E8E-9624-795AE291743A}" dt="2021-09-22T08:50:30.643" v="2224"/>
        <pc:sldMkLst>
          <pc:docMk/>
          <pc:sldMk cId="2669056131" sldId="299"/>
        </pc:sldMkLst>
      </pc:sldChg>
      <pc:sldChg chg="modSp new mod">
        <pc:chgData name="Shawn Burns" userId="148de5b5402571ee" providerId="LiveId" clId="{37A08813-29FC-4E8E-9624-795AE291743A}" dt="2021-09-22T08:54:51.795" v="2336" actId="20577"/>
        <pc:sldMkLst>
          <pc:docMk/>
          <pc:sldMk cId="3592244759" sldId="300"/>
        </pc:sldMkLst>
        <pc:spChg chg="mod">
          <ac:chgData name="Shawn Burns" userId="148de5b5402571ee" providerId="LiveId" clId="{37A08813-29FC-4E8E-9624-795AE291743A}" dt="2021-09-22T08:53:49.193" v="2304" actId="122"/>
          <ac:spMkLst>
            <pc:docMk/>
            <pc:sldMk cId="3592244759" sldId="300"/>
            <ac:spMk id="2" creationId="{20329584-3F68-41CC-A0BE-966AD68FCAB3}"/>
          </ac:spMkLst>
        </pc:spChg>
        <pc:spChg chg="mod">
          <ac:chgData name="Shawn Burns" userId="148de5b5402571ee" providerId="LiveId" clId="{37A08813-29FC-4E8E-9624-795AE291743A}" dt="2021-09-22T08:54:51.795" v="2336" actId="20577"/>
          <ac:spMkLst>
            <pc:docMk/>
            <pc:sldMk cId="3592244759" sldId="300"/>
            <ac:spMk id="3" creationId="{34571E4D-616F-4EA9-9DC2-7248A2B62B15}"/>
          </ac:spMkLst>
        </pc:spChg>
      </pc:sldChg>
      <pc:sldChg chg="modSp new mod">
        <pc:chgData name="Shawn Burns" userId="148de5b5402571ee" providerId="LiveId" clId="{37A08813-29FC-4E8E-9624-795AE291743A}" dt="2021-09-22T08:57:01.792" v="2415" actId="20577"/>
        <pc:sldMkLst>
          <pc:docMk/>
          <pc:sldMk cId="2769807794" sldId="301"/>
        </pc:sldMkLst>
        <pc:spChg chg="mod">
          <ac:chgData name="Shawn Burns" userId="148de5b5402571ee" providerId="LiveId" clId="{37A08813-29FC-4E8E-9624-795AE291743A}" dt="2021-09-22T08:55:41.294" v="2357" actId="122"/>
          <ac:spMkLst>
            <pc:docMk/>
            <pc:sldMk cId="2769807794" sldId="301"/>
            <ac:spMk id="2" creationId="{44849EC0-70E9-4FAC-BD52-BEE71A19764F}"/>
          </ac:spMkLst>
        </pc:spChg>
        <pc:spChg chg="mod">
          <ac:chgData name="Shawn Burns" userId="148de5b5402571ee" providerId="LiveId" clId="{37A08813-29FC-4E8E-9624-795AE291743A}" dt="2021-09-22T08:57:01.792" v="2415" actId="20577"/>
          <ac:spMkLst>
            <pc:docMk/>
            <pc:sldMk cId="2769807794" sldId="301"/>
            <ac:spMk id="3" creationId="{4385DD5B-7F18-4083-923A-F1918FE0236F}"/>
          </ac:spMkLst>
        </pc:spChg>
      </pc:sldChg>
      <pc:sldChg chg="modSp new mod">
        <pc:chgData name="Shawn Burns" userId="148de5b5402571ee" providerId="LiveId" clId="{37A08813-29FC-4E8E-9624-795AE291743A}" dt="2021-09-22T09:00:09.008" v="2605" actId="20577"/>
        <pc:sldMkLst>
          <pc:docMk/>
          <pc:sldMk cId="3245449608" sldId="302"/>
        </pc:sldMkLst>
        <pc:spChg chg="mod">
          <ac:chgData name="Shawn Burns" userId="148de5b5402571ee" providerId="LiveId" clId="{37A08813-29FC-4E8E-9624-795AE291743A}" dt="2021-09-22T08:58:06.961" v="2470" actId="20577"/>
          <ac:spMkLst>
            <pc:docMk/>
            <pc:sldMk cId="3245449608" sldId="302"/>
            <ac:spMk id="2" creationId="{2A12DC3D-69FC-45C6-A680-45C063AF8CCB}"/>
          </ac:spMkLst>
        </pc:spChg>
        <pc:spChg chg="mod">
          <ac:chgData name="Shawn Burns" userId="148de5b5402571ee" providerId="LiveId" clId="{37A08813-29FC-4E8E-9624-795AE291743A}" dt="2021-09-22T09:00:09.008" v="2605" actId="20577"/>
          <ac:spMkLst>
            <pc:docMk/>
            <pc:sldMk cId="3245449608" sldId="302"/>
            <ac:spMk id="3" creationId="{35590DF8-EDEE-4CE8-92BE-A68E7E9DBD40}"/>
          </ac:spMkLst>
        </pc:spChg>
      </pc:sldChg>
      <pc:sldChg chg="modSp new mod">
        <pc:chgData name="Shawn Burns" userId="148de5b5402571ee" providerId="LiveId" clId="{37A08813-29FC-4E8E-9624-795AE291743A}" dt="2021-09-22T09:02:17.754" v="2716" actId="20577"/>
        <pc:sldMkLst>
          <pc:docMk/>
          <pc:sldMk cId="2670321833" sldId="303"/>
        </pc:sldMkLst>
        <pc:spChg chg="mod">
          <ac:chgData name="Shawn Burns" userId="148de5b5402571ee" providerId="LiveId" clId="{37A08813-29FC-4E8E-9624-795AE291743A}" dt="2021-09-22T09:00:27.923" v="2628" actId="122"/>
          <ac:spMkLst>
            <pc:docMk/>
            <pc:sldMk cId="2670321833" sldId="303"/>
            <ac:spMk id="2" creationId="{2B12A646-F69C-4954-8882-27D1AFF3B519}"/>
          </ac:spMkLst>
        </pc:spChg>
        <pc:spChg chg="mod">
          <ac:chgData name="Shawn Burns" userId="148de5b5402571ee" providerId="LiveId" clId="{37A08813-29FC-4E8E-9624-795AE291743A}" dt="2021-09-22T09:02:17.754" v="2716" actId="20577"/>
          <ac:spMkLst>
            <pc:docMk/>
            <pc:sldMk cId="2670321833" sldId="303"/>
            <ac:spMk id="3" creationId="{9408DD07-B129-4881-8BEA-3CA3352D2A29}"/>
          </ac:spMkLst>
        </pc:spChg>
      </pc:sldChg>
      <pc:sldChg chg="add">
        <pc:chgData name="Shawn Burns" userId="148de5b5402571ee" providerId="LiveId" clId="{37A08813-29FC-4E8E-9624-795AE291743A}" dt="2021-09-22T09:02:58.657" v="2717"/>
        <pc:sldMkLst>
          <pc:docMk/>
          <pc:sldMk cId="458207870" sldId="304"/>
        </pc:sldMkLst>
      </pc:sldChg>
      <pc:sldChg chg="modSp new mod">
        <pc:chgData name="Shawn Burns" userId="148de5b5402571ee" providerId="LiveId" clId="{37A08813-29FC-4E8E-9624-795AE291743A}" dt="2021-09-22T09:06:05.869" v="2969" actId="27636"/>
        <pc:sldMkLst>
          <pc:docMk/>
          <pc:sldMk cId="1532057902" sldId="305"/>
        </pc:sldMkLst>
        <pc:spChg chg="mod">
          <ac:chgData name="Shawn Burns" userId="148de5b5402571ee" providerId="LiveId" clId="{37A08813-29FC-4E8E-9624-795AE291743A}" dt="2021-09-22T09:04:44.986" v="2840" actId="20577"/>
          <ac:spMkLst>
            <pc:docMk/>
            <pc:sldMk cId="1532057902" sldId="305"/>
            <ac:spMk id="2" creationId="{40F36256-1DFE-4349-A6B6-A1E69A2626DC}"/>
          </ac:spMkLst>
        </pc:spChg>
        <pc:spChg chg="mod">
          <ac:chgData name="Shawn Burns" userId="148de5b5402571ee" providerId="LiveId" clId="{37A08813-29FC-4E8E-9624-795AE291743A}" dt="2021-09-22T09:06:05.869" v="2969" actId="27636"/>
          <ac:spMkLst>
            <pc:docMk/>
            <pc:sldMk cId="1532057902" sldId="305"/>
            <ac:spMk id="3" creationId="{E6309539-7FE3-4FE0-BABC-06D62DF74F6D}"/>
          </ac:spMkLst>
        </pc:spChg>
      </pc:sldChg>
      <pc:sldChg chg="add">
        <pc:chgData name="Shawn Burns" userId="148de5b5402571ee" providerId="LiveId" clId="{37A08813-29FC-4E8E-9624-795AE291743A}" dt="2021-09-22T09:06:38.442" v="2970"/>
        <pc:sldMkLst>
          <pc:docMk/>
          <pc:sldMk cId="1823555600" sldId="306"/>
        </pc:sldMkLst>
      </pc:sldChg>
      <pc:sldChg chg="modSp add mod">
        <pc:chgData name="Shawn Burns" userId="148de5b5402571ee" providerId="LiveId" clId="{37A08813-29FC-4E8E-9624-795AE291743A}" dt="2021-09-22T09:08:19.992" v="3019" actId="20577"/>
        <pc:sldMkLst>
          <pc:docMk/>
          <pc:sldMk cId="2971223002" sldId="307"/>
        </pc:sldMkLst>
        <pc:spChg chg="mod">
          <ac:chgData name="Shawn Burns" userId="148de5b5402571ee" providerId="LiveId" clId="{37A08813-29FC-4E8E-9624-795AE291743A}" dt="2021-09-22T09:08:19.992" v="3019" actId="20577"/>
          <ac:spMkLst>
            <pc:docMk/>
            <pc:sldMk cId="2971223002" sldId="307"/>
            <ac:spMk id="3" creationId="{8C1CBF84-072C-42F8-B2A2-00FF147F2669}"/>
          </ac:spMkLst>
        </pc:spChg>
      </pc:sldChg>
      <pc:sldChg chg="modSp new mod">
        <pc:chgData name="Shawn Burns" userId="148de5b5402571ee" providerId="LiveId" clId="{37A08813-29FC-4E8E-9624-795AE291743A}" dt="2021-09-22T09:09:26.266" v="3067" actId="20577"/>
        <pc:sldMkLst>
          <pc:docMk/>
          <pc:sldMk cId="313656618" sldId="308"/>
        </pc:sldMkLst>
        <pc:spChg chg="mod">
          <ac:chgData name="Shawn Burns" userId="148de5b5402571ee" providerId="LiveId" clId="{37A08813-29FC-4E8E-9624-795AE291743A}" dt="2021-09-22T09:09:26.266" v="3067" actId="20577"/>
          <ac:spMkLst>
            <pc:docMk/>
            <pc:sldMk cId="313656618" sldId="308"/>
            <ac:spMk id="2" creationId="{0038A722-5397-45B9-BAF2-531AB9D961C5}"/>
          </ac:spMkLst>
        </pc:spChg>
        <pc:spChg chg="mod">
          <ac:chgData name="Shawn Burns" userId="148de5b5402571ee" providerId="LiveId" clId="{37A08813-29FC-4E8E-9624-795AE291743A}" dt="2021-09-22T09:09:18.235" v="3057" actId="20577"/>
          <ac:spMkLst>
            <pc:docMk/>
            <pc:sldMk cId="313656618" sldId="308"/>
            <ac:spMk id="3" creationId="{2F8FC97D-32D4-4A95-AEB5-0F1FED88625F}"/>
          </ac:spMkLst>
        </pc:spChg>
      </pc:sldChg>
      <pc:sldChg chg="addSp delSp modSp new mod modClrScheme chgLayout">
        <pc:chgData name="Shawn Burns" userId="148de5b5402571ee" providerId="LiveId" clId="{37A08813-29FC-4E8E-9624-795AE291743A}" dt="2021-09-22T17:25:05.909" v="3216" actId="20577"/>
        <pc:sldMkLst>
          <pc:docMk/>
          <pc:sldMk cId="3616141505" sldId="309"/>
        </pc:sldMkLst>
        <pc:spChg chg="mod ord">
          <ac:chgData name="Shawn Burns" userId="148de5b5402571ee" providerId="LiveId" clId="{37A08813-29FC-4E8E-9624-795AE291743A}" dt="2021-09-22T17:21:49.708" v="3095" actId="700"/>
          <ac:spMkLst>
            <pc:docMk/>
            <pc:sldMk cId="3616141505" sldId="309"/>
            <ac:spMk id="2" creationId="{BF466D45-1107-4560-9320-D32E6A90D47A}"/>
          </ac:spMkLst>
        </pc:spChg>
        <pc:spChg chg="del mod ord">
          <ac:chgData name="Shawn Burns" userId="148de5b5402571ee" providerId="LiveId" clId="{37A08813-29FC-4E8E-9624-795AE291743A}" dt="2021-09-22T17:21:49.708" v="3095" actId="700"/>
          <ac:spMkLst>
            <pc:docMk/>
            <pc:sldMk cId="3616141505" sldId="309"/>
            <ac:spMk id="3" creationId="{62EEF21B-F14B-4F68-BA0D-331ADF368D06}"/>
          </ac:spMkLst>
        </pc:spChg>
        <pc:spChg chg="add del mod ord">
          <ac:chgData name="Shawn Burns" userId="148de5b5402571ee" providerId="LiveId" clId="{37A08813-29FC-4E8E-9624-795AE291743A}" dt="2021-09-22T17:22:41.706" v="3096" actId="931"/>
          <ac:spMkLst>
            <pc:docMk/>
            <pc:sldMk cId="3616141505" sldId="309"/>
            <ac:spMk id="4" creationId="{0ABAB63F-54FC-4866-8AB4-53CF60A80818}"/>
          </ac:spMkLst>
        </pc:spChg>
        <pc:spChg chg="add mod ord">
          <ac:chgData name="Shawn Burns" userId="148de5b5402571ee" providerId="LiveId" clId="{37A08813-29FC-4E8E-9624-795AE291743A}" dt="2021-09-22T17:25:05.909" v="3216" actId="20577"/>
          <ac:spMkLst>
            <pc:docMk/>
            <pc:sldMk cId="3616141505" sldId="309"/>
            <ac:spMk id="5" creationId="{83BC51A5-2215-4B82-823B-D5630D8A975B}"/>
          </ac:spMkLst>
        </pc:spChg>
        <pc:picChg chg="add mod">
          <ac:chgData name="Shawn Burns" userId="148de5b5402571ee" providerId="LiveId" clId="{37A08813-29FC-4E8E-9624-795AE291743A}" dt="2021-09-22T17:22:57.959" v="3160" actId="962"/>
          <ac:picMkLst>
            <pc:docMk/>
            <pc:sldMk cId="3616141505" sldId="309"/>
            <ac:picMk id="7" creationId="{69D59394-EDE4-4440-B748-0B446849F313}"/>
          </ac:picMkLst>
        </pc:picChg>
      </pc:sldChg>
      <pc:sldChg chg="addSp delSp modSp new mod">
        <pc:chgData name="Shawn Burns" userId="148de5b5402571ee" providerId="LiveId" clId="{37A08813-29FC-4E8E-9624-795AE291743A}" dt="2021-09-22T18:01:35.656" v="6063" actId="962"/>
        <pc:sldMkLst>
          <pc:docMk/>
          <pc:sldMk cId="1258533875" sldId="310"/>
        </pc:sldMkLst>
        <pc:spChg chg="mod">
          <ac:chgData name="Shawn Burns" userId="148de5b5402571ee" providerId="LiveId" clId="{37A08813-29FC-4E8E-9624-795AE291743A}" dt="2021-09-22T17:26:36.528" v="3271" actId="20577"/>
          <ac:spMkLst>
            <pc:docMk/>
            <pc:sldMk cId="1258533875" sldId="310"/>
            <ac:spMk id="2" creationId="{78E0E0F1-7C78-4173-BD6C-D4BEB3DC8E57}"/>
          </ac:spMkLst>
        </pc:spChg>
        <pc:spChg chg="del">
          <ac:chgData name="Shawn Burns" userId="148de5b5402571ee" providerId="LiveId" clId="{37A08813-29FC-4E8E-9624-795AE291743A}" dt="2021-09-22T17:26:00.416" v="3231" actId="931"/>
          <ac:spMkLst>
            <pc:docMk/>
            <pc:sldMk cId="1258533875" sldId="310"/>
            <ac:spMk id="3" creationId="{9852EF90-0B2E-40DD-B7C5-6574E9BCE8C5}"/>
          </ac:spMkLst>
        </pc:spChg>
        <pc:spChg chg="mod">
          <ac:chgData name="Shawn Burns" userId="148de5b5402571ee" providerId="LiveId" clId="{37A08813-29FC-4E8E-9624-795AE291743A}" dt="2021-09-22T17:30:11.679" v="3481" actId="27636"/>
          <ac:spMkLst>
            <pc:docMk/>
            <pc:sldMk cId="1258533875" sldId="310"/>
            <ac:spMk id="4" creationId="{F94FF25B-A299-47EF-912E-6403D20A3999}"/>
          </ac:spMkLst>
        </pc:spChg>
        <pc:picChg chg="add mod">
          <ac:chgData name="Shawn Burns" userId="148de5b5402571ee" providerId="LiveId" clId="{37A08813-29FC-4E8E-9624-795AE291743A}" dt="2021-09-22T18:01:35.656" v="6063" actId="962"/>
          <ac:picMkLst>
            <pc:docMk/>
            <pc:sldMk cId="1258533875" sldId="310"/>
            <ac:picMk id="6" creationId="{06959605-5CD6-4E76-9C4A-3ECB45218803}"/>
          </ac:picMkLst>
        </pc:picChg>
      </pc:sldChg>
      <pc:sldChg chg="modSp new mod">
        <pc:chgData name="Shawn Burns" userId="148de5b5402571ee" providerId="LiveId" clId="{37A08813-29FC-4E8E-9624-795AE291743A}" dt="2021-09-22T17:32:21.401" v="3578" actId="20577"/>
        <pc:sldMkLst>
          <pc:docMk/>
          <pc:sldMk cId="1669566185" sldId="311"/>
        </pc:sldMkLst>
        <pc:spChg chg="mod">
          <ac:chgData name="Shawn Burns" userId="148de5b5402571ee" providerId="LiveId" clId="{37A08813-29FC-4E8E-9624-795AE291743A}" dt="2021-09-22T17:30:43.393" v="3524" actId="122"/>
          <ac:spMkLst>
            <pc:docMk/>
            <pc:sldMk cId="1669566185" sldId="311"/>
            <ac:spMk id="2" creationId="{92D0F9A9-DBC8-4AA7-926E-DA4C0DA0A19E}"/>
          </ac:spMkLst>
        </pc:spChg>
        <pc:spChg chg="mod">
          <ac:chgData name="Shawn Burns" userId="148de5b5402571ee" providerId="LiveId" clId="{37A08813-29FC-4E8E-9624-795AE291743A}" dt="2021-09-22T17:32:21.401" v="3578" actId="20577"/>
          <ac:spMkLst>
            <pc:docMk/>
            <pc:sldMk cId="1669566185" sldId="311"/>
            <ac:spMk id="3" creationId="{F428C7B2-B7E7-4F6F-8A8E-D66B48C43FF0}"/>
          </ac:spMkLst>
        </pc:spChg>
      </pc:sldChg>
      <pc:sldChg chg="addSp delSp modSp new mod modClrScheme chgLayout">
        <pc:chgData name="Shawn Burns" userId="148de5b5402571ee" providerId="LiveId" clId="{37A08813-29FC-4E8E-9624-795AE291743A}" dt="2021-09-22T18:01:26.420" v="6019" actId="962"/>
        <pc:sldMkLst>
          <pc:docMk/>
          <pc:sldMk cId="2436170925" sldId="312"/>
        </pc:sldMkLst>
        <pc:spChg chg="mod ord">
          <ac:chgData name="Shawn Burns" userId="148de5b5402571ee" providerId="LiveId" clId="{37A08813-29FC-4E8E-9624-795AE291743A}" dt="2021-09-22T17:32:39.971" v="3613" actId="700"/>
          <ac:spMkLst>
            <pc:docMk/>
            <pc:sldMk cId="2436170925" sldId="312"/>
            <ac:spMk id="2" creationId="{7E2A7B89-C6B7-4B8F-8C3C-79C6C798AC3D}"/>
          </ac:spMkLst>
        </pc:spChg>
        <pc:spChg chg="del mod ord">
          <ac:chgData name="Shawn Burns" userId="148de5b5402571ee" providerId="LiveId" clId="{37A08813-29FC-4E8E-9624-795AE291743A}" dt="2021-09-22T17:32:39.971" v="3613" actId="700"/>
          <ac:spMkLst>
            <pc:docMk/>
            <pc:sldMk cId="2436170925" sldId="312"/>
            <ac:spMk id="3" creationId="{CA185B8F-2E22-4C95-8BE6-167D4DFA2FFB}"/>
          </ac:spMkLst>
        </pc:spChg>
        <pc:spChg chg="add del mod ord">
          <ac:chgData name="Shawn Burns" userId="148de5b5402571ee" providerId="LiveId" clId="{37A08813-29FC-4E8E-9624-795AE291743A}" dt="2021-09-22T17:33:32.675" v="3614" actId="931"/>
          <ac:spMkLst>
            <pc:docMk/>
            <pc:sldMk cId="2436170925" sldId="312"/>
            <ac:spMk id="4" creationId="{248A5D17-E719-435E-8302-0C30681119CD}"/>
          </ac:spMkLst>
        </pc:spChg>
        <pc:spChg chg="add mod ord">
          <ac:chgData name="Shawn Burns" userId="148de5b5402571ee" providerId="LiveId" clId="{37A08813-29FC-4E8E-9624-795AE291743A}" dt="2021-09-22T17:35:21.415" v="3811" actId="20577"/>
          <ac:spMkLst>
            <pc:docMk/>
            <pc:sldMk cId="2436170925" sldId="312"/>
            <ac:spMk id="5" creationId="{02744215-1EBC-4BAE-91B7-8B9ED20253CD}"/>
          </ac:spMkLst>
        </pc:spChg>
        <pc:picChg chg="add mod">
          <ac:chgData name="Shawn Burns" userId="148de5b5402571ee" providerId="LiveId" clId="{37A08813-29FC-4E8E-9624-795AE291743A}" dt="2021-09-22T18:01:26.420" v="6019" actId="962"/>
          <ac:picMkLst>
            <pc:docMk/>
            <pc:sldMk cId="2436170925" sldId="312"/>
            <ac:picMk id="7" creationId="{EE6D4B22-CB61-44AF-A49F-C3AEF6180602}"/>
          </ac:picMkLst>
        </pc:picChg>
      </pc:sldChg>
      <pc:sldChg chg="modSp new mod">
        <pc:chgData name="Shawn Burns" userId="148de5b5402571ee" providerId="LiveId" clId="{37A08813-29FC-4E8E-9624-795AE291743A}" dt="2021-09-22T17:37:43.699" v="3985" actId="20577"/>
        <pc:sldMkLst>
          <pc:docMk/>
          <pc:sldMk cId="2678744596" sldId="313"/>
        </pc:sldMkLst>
        <pc:spChg chg="mod">
          <ac:chgData name="Shawn Burns" userId="148de5b5402571ee" providerId="LiveId" clId="{37A08813-29FC-4E8E-9624-795AE291743A}" dt="2021-09-22T17:35:58.220" v="3853" actId="122"/>
          <ac:spMkLst>
            <pc:docMk/>
            <pc:sldMk cId="2678744596" sldId="313"/>
            <ac:spMk id="2" creationId="{9B88E625-0CA9-4977-8F03-64AAB4965322}"/>
          </ac:spMkLst>
        </pc:spChg>
        <pc:spChg chg="mod">
          <ac:chgData name="Shawn Burns" userId="148de5b5402571ee" providerId="LiveId" clId="{37A08813-29FC-4E8E-9624-795AE291743A}" dt="2021-09-22T17:37:43.699" v="3985" actId="20577"/>
          <ac:spMkLst>
            <pc:docMk/>
            <pc:sldMk cId="2678744596" sldId="313"/>
            <ac:spMk id="3" creationId="{D02D4335-AAD5-4060-8001-E4C6A961A4AE}"/>
          </ac:spMkLst>
        </pc:spChg>
      </pc:sldChg>
      <pc:sldChg chg="modSp new mod">
        <pc:chgData name="Shawn Burns" userId="148de5b5402571ee" providerId="LiveId" clId="{37A08813-29FC-4E8E-9624-795AE291743A}" dt="2021-09-22T17:39:49.236" v="4072" actId="20577"/>
        <pc:sldMkLst>
          <pc:docMk/>
          <pc:sldMk cId="334473710" sldId="314"/>
        </pc:sldMkLst>
        <pc:spChg chg="mod">
          <ac:chgData name="Shawn Burns" userId="148de5b5402571ee" providerId="LiveId" clId="{37A08813-29FC-4E8E-9624-795AE291743A}" dt="2021-09-22T17:38:21.198" v="4021" actId="20577"/>
          <ac:spMkLst>
            <pc:docMk/>
            <pc:sldMk cId="334473710" sldId="314"/>
            <ac:spMk id="2" creationId="{068876B2-CBE3-4473-8E99-18932D8974B1}"/>
          </ac:spMkLst>
        </pc:spChg>
        <pc:spChg chg="mod">
          <ac:chgData name="Shawn Burns" userId="148de5b5402571ee" providerId="LiveId" clId="{37A08813-29FC-4E8E-9624-795AE291743A}" dt="2021-09-22T17:39:49.236" v="4072" actId="20577"/>
          <ac:spMkLst>
            <pc:docMk/>
            <pc:sldMk cId="334473710" sldId="314"/>
            <ac:spMk id="3" creationId="{0A5599EA-5E53-4901-80E7-750EEDDB3E4C}"/>
          </ac:spMkLst>
        </pc:spChg>
      </pc:sldChg>
      <pc:sldChg chg="modSp new mod">
        <pc:chgData name="Shawn Burns" userId="148de5b5402571ee" providerId="LiveId" clId="{37A08813-29FC-4E8E-9624-795AE291743A}" dt="2021-09-22T17:42:35.076" v="4196" actId="27636"/>
        <pc:sldMkLst>
          <pc:docMk/>
          <pc:sldMk cId="2266940839" sldId="315"/>
        </pc:sldMkLst>
        <pc:spChg chg="mod">
          <ac:chgData name="Shawn Burns" userId="148de5b5402571ee" providerId="LiveId" clId="{37A08813-29FC-4E8E-9624-795AE291743A}" dt="2021-09-22T17:40:24.863" v="4144" actId="122"/>
          <ac:spMkLst>
            <pc:docMk/>
            <pc:sldMk cId="2266940839" sldId="315"/>
            <ac:spMk id="2" creationId="{6F6E8327-3921-4E7B-9C61-05B57E074438}"/>
          </ac:spMkLst>
        </pc:spChg>
        <pc:spChg chg="mod">
          <ac:chgData name="Shawn Burns" userId="148de5b5402571ee" providerId="LiveId" clId="{37A08813-29FC-4E8E-9624-795AE291743A}" dt="2021-09-22T17:42:35.076" v="4196" actId="27636"/>
          <ac:spMkLst>
            <pc:docMk/>
            <pc:sldMk cId="2266940839" sldId="315"/>
            <ac:spMk id="3" creationId="{914E0617-DC8A-4AB7-815C-FF2474B9D53C}"/>
          </ac:spMkLst>
        </pc:spChg>
      </pc:sldChg>
      <pc:sldChg chg="modSp new mod">
        <pc:chgData name="Shawn Burns" userId="148de5b5402571ee" providerId="LiveId" clId="{37A08813-29FC-4E8E-9624-795AE291743A}" dt="2021-09-22T17:46:25.548" v="4691" actId="20577"/>
        <pc:sldMkLst>
          <pc:docMk/>
          <pc:sldMk cId="3970175496" sldId="316"/>
        </pc:sldMkLst>
        <pc:spChg chg="mod">
          <ac:chgData name="Shawn Burns" userId="148de5b5402571ee" providerId="LiveId" clId="{37A08813-29FC-4E8E-9624-795AE291743A}" dt="2021-09-22T17:46:25.548" v="4691" actId="20577"/>
          <ac:spMkLst>
            <pc:docMk/>
            <pc:sldMk cId="3970175496" sldId="316"/>
            <ac:spMk id="2" creationId="{386433D6-F53A-493D-8E87-3E9CEAFD95DB}"/>
          </ac:spMkLst>
        </pc:spChg>
        <pc:spChg chg="mod">
          <ac:chgData name="Shawn Burns" userId="148de5b5402571ee" providerId="LiveId" clId="{37A08813-29FC-4E8E-9624-795AE291743A}" dt="2021-09-22T17:46:14.135" v="4663" actId="20577"/>
          <ac:spMkLst>
            <pc:docMk/>
            <pc:sldMk cId="3970175496" sldId="316"/>
            <ac:spMk id="3" creationId="{3DDAEF79-4D8D-4007-9F62-D33A0A98CA6B}"/>
          </ac:spMkLst>
        </pc:spChg>
      </pc:sldChg>
      <pc:sldChg chg="modSp new mod">
        <pc:chgData name="Shawn Burns" userId="148de5b5402571ee" providerId="LiveId" clId="{37A08813-29FC-4E8E-9624-795AE291743A}" dt="2021-09-22T17:49:52.899" v="5069" actId="20577"/>
        <pc:sldMkLst>
          <pc:docMk/>
          <pc:sldMk cId="1611128142" sldId="317"/>
        </pc:sldMkLst>
        <pc:spChg chg="mod">
          <ac:chgData name="Shawn Burns" userId="148de5b5402571ee" providerId="LiveId" clId="{37A08813-29FC-4E8E-9624-795AE291743A}" dt="2021-09-22T17:47:18.202" v="4776" actId="122"/>
          <ac:spMkLst>
            <pc:docMk/>
            <pc:sldMk cId="1611128142" sldId="317"/>
            <ac:spMk id="2" creationId="{89BFE846-78CE-41E0-8862-6EFFA5D6A3C4}"/>
          </ac:spMkLst>
        </pc:spChg>
        <pc:spChg chg="mod">
          <ac:chgData name="Shawn Burns" userId="148de5b5402571ee" providerId="LiveId" clId="{37A08813-29FC-4E8E-9624-795AE291743A}" dt="2021-09-22T17:49:52.899" v="5069" actId="20577"/>
          <ac:spMkLst>
            <pc:docMk/>
            <pc:sldMk cId="1611128142" sldId="317"/>
            <ac:spMk id="3" creationId="{84A73A68-C963-47AF-B42D-E1E347E09A4C}"/>
          </ac:spMkLst>
        </pc:spChg>
      </pc:sldChg>
      <pc:sldChg chg="modSp new mod">
        <pc:chgData name="Shawn Burns" userId="148de5b5402571ee" providerId="LiveId" clId="{37A08813-29FC-4E8E-9624-795AE291743A}" dt="2021-09-22T17:53:17.819" v="5448" actId="27636"/>
        <pc:sldMkLst>
          <pc:docMk/>
          <pc:sldMk cId="3680066567" sldId="318"/>
        </pc:sldMkLst>
        <pc:spChg chg="mod">
          <ac:chgData name="Shawn Burns" userId="148de5b5402571ee" providerId="LiveId" clId="{37A08813-29FC-4E8E-9624-795AE291743A}" dt="2021-09-22T17:50:13.718" v="5098" actId="122"/>
          <ac:spMkLst>
            <pc:docMk/>
            <pc:sldMk cId="3680066567" sldId="318"/>
            <ac:spMk id="2" creationId="{13BEFE78-0E52-4B7C-9B0F-37CA6B9EE383}"/>
          </ac:spMkLst>
        </pc:spChg>
        <pc:spChg chg="mod">
          <ac:chgData name="Shawn Burns" userId="148de5b5402571ee" providerId="LiveId" clId="{37A08813-29FC-4E8E-9624-795AE291743A}" dt="2021-09-22T17:53:17.819" v="5448" actId="27636"/>
          <ac:spMkLst>
            <pc:docMk/>
            <pc:sldMk cId="3680066567" sldId="318"/>
            <ac:spMk id="3" creationId="{C51B9FCD-E6D4-434C-B102-89DAE1EAB2B9}"/>
          </ac:spMkLst>
        </pc:spChg>
      </pc:sldChg>
      <pc:sldChg chg="modSp new mod">
        <pc:chgData name="Shawn Burns" userId="148de5b5402571ee" providerId="LiveId" clId="{37A08813-29FC-4E8E-9624-795AE291743A}" dt="2021-09-22T17:57:08.008" v="5719" actId="27636"/>
        <pc:sldMkLst>
          <pc:docMk/>
          <pc:sldMk cId="1413839160" sldId="319"/>
        </pc:sldMkLst>
        <pc:spChg chg="mod">
          <ac:chgData name="Shawn Burns" userId="148de5b5402571ee" providerId="LiveId" clId="{37A08813-29FC-4E8E-9624-795AE291743A}" dt="2021-09-22T17:54:01.260" v="5494" actId="122"/>
          <ac:spMkLst>
            <pc:docMk/>
            <pc:sldMk cId="1413839160" sldId="319"/>
            <ac:spMk id="2" creationId="{C2506285-B5AC-4C94-A142-2FB78FFE8520}"/>
          </ac:spMkLst>
        </pc:spChg>
        <pc:spChg chg="mod">
          <ac:chgData name="Shawn Burns" userId="148de5b5402571ee" providerId="LiveId" clId="{37A08813-29FC-4E8E-9624-795AE291743A}" dt="2021-09-22T17:57:08.008" v="5719" actId="27636"/>
          <ac:spMkLst>
            <pc:docMk/>
            <pc:sldMk cId="1413839160" sldId="319"/>
            <ac:spMk id="3" creationId="{FB732C2E-6CD1-401D-A224-6F391CD60233}"/>
          </ac:spMkLst>
        </pc:spChg>
      </pc:sldChg>
      <pc:sldChg chg="addSp delSp modSp new mod">
        <pc:chgData name="Shawn Burns" userId="148de5b5402571ee" providerId="LiveId" clId="{37A08813-29FC-4E8E-9624-795AE291743A}" dt="2021-09-22T18:01:01.098" v="5925" actId="20577"/>
        <pc:sldMkLst>
          <pc:docMk/>
          <pc:sldMk cId="308386513" sldId="320"/>
        </pc:sldMkLst>
        <pc:spChg chg="mod">
          <ac:chgData name="Shawn Burns" userId="148de5b5402571ee" providerId="LiveId" clId="{37A08813-29FC-4E8E-9624-795AE291743A}" dt="2021-09-22T17:57:53.197" v="5764" actId="122"/>
          <ac:spMkLst>
            <pc:docMk/>
            <pc:sldMk cId="308386513" sldId="320"/>
            <ac:spMk id="2" creationId="{C93384AB-710A-4BC8-B73E-1054BC8D4B66}"/>
          </ac:spMkLst>
        </pc:spChg>
        <pc:spChg chg="del">
          <ac:chgData name="Shawn Burns" userId="148de5b5402571ee" providerId="LiveId" clId="{37A08813-29FC-4E8E-9624-795AE291743A}" dt="2021-09-22T17:58:50.382" v="5765" actId="931"/>
          <ac:spMkLst>
            <pc:docMk/>
            <pc:sldMk cId="308386513" sldId="320"/>
            <ac:spMk id="3" creationId="{06F38CE5-7D23-4AA7-9E01-91414F510BE8}"/>
          </ac:spMkLst>
        </pc:spChg>
        <pc:spChg chg="mod">
          <ac:chgData name="Shawn Burns" userId="148de5b5402571ee" providerId="LiveId" clId="{37A08813-29FC-4E8E-9624-795AE291743A}" dt="2021-09-22T18:01:01.098" v="5925" actId="20577"/>
          <ac:spMkLst>
            <pc:docMk/>
            <pc:sldMk cId="308386513" sldId="320"/>
            <ac:spMk id="4" creationId="{08F2DE13-7C7E-46F2-A42E-A682AA5CAF83}"/>
          </ac:spMkLst>
        </pc:spChg>
        <pc:picChg chg="add mod">
          <ac:chgData name="Shawn Burns" userId="148de5b5402571ee" providerId="LiveId" clId="{37A08813-29FC-4E8E-9624-795AE291743A}" dt="2021-09-22T17:59:01.494" v="5823" actId="962"/>
          <ac:picMkLst>
            <pc:docMk/>
            <pc:sldMk cId="308386513" sldId="320"/>
            <ac:picMk id="6" creationId="{F71179E5-7B3F-4068-8195-C09EA8090648}"/>
          </ac:picMkLst>
        </pc:picChg>
      </pc:sldChg>
      <pc:sldChg chg="modSp new mod">
        <pc:chgData name="Shawn Burns" userId="148de5b5402571ee" providerId="LiveId" clId="{37A08813-29FC-4E8E-9624-795AE291743A}" dt="2021-09-22T18:04:50.886" v="6252" actId="20577"/>
        <pc:sldMkLst>
          <pc:docMk/>
          <pc:sldMk cId="617709016" sldId="321"/>
        </pc:sldMkLst>
        <pc:spChg chg="mod">
          <ac:chgData name="Shawn Burns" userId="148de5b5402571ee" providerId="LiveId" clId="{37A08813-29FC-4E8E-9624-795AE291743A}" dt="2021-09-22T18:02:12.670" v="6118" actId="20577"/>
          <ac:spMkLst>
            <pc:docMk/>
            <pc:sldMk cId="617709016" sldId="321"/>
            <ac:spMk id="2" creationId="{1151FD28-4EE7-4A89-ADEF-E5002C76FC20}"/>
          </ac:spMkLst>
        </pc:spChg>
        <pc:spChg chg="mod">
          <ac:chgData name="Shawn Burns" userId="148de5b5402571ee" providerId="LiveId" clId="{37A08813-29FC-4E8E-9624-795AE291743A}" dt="2021-09-22T18:04:50.886" v="6252" actId="20577"/>
          <ac:spMkLst>
            <pc:docMk/>
            <pc:sldMk cId="617709016" sldId="321"/>
            <ac:spMk id="3" creationId="{99C936E7-5FFB-4E97-9FAA-212277698924}"/>
          </ac:spMkLst>
        </pc:spChg>
      </pc:sldChg>
      <pc:sldChg chg="modSp new mod">
        <pc:chgData name="Shawn Burns" userId="148de5b5402571ee" providerId="LiveId" clId="{37A08813-29FC-4E8E-9624-795AE291743A}" dt="2021-09-22T18:10:34.687" v="6682" actId="20577"/>
        <pc:sldMkLst>
          <pc:docMk/>
          <pc:sldMk cId="3989602629" sldId="322"/>
        </pc:sldMkLst>
        <pc:spChg chg="mod">
          <ac:chgData name="Shawn Burns" userId="148de5b5402571ee" providerId="LiveId" clId="{37A08813-29FC-4E8E-9624-795AE291743A}" dt="2021-09-22T18:05:42.889" v="6275" actId="122"/>
          <ac:spMkLst>
            <pc:docMk/>
            <pc:sldMk cId="3989602629" sldId="322"/>
            <ac:spMk id="2" creationId="{7A6E8D67-B4B0-490C-BBEB-6C3712C2923A}"/>
          </ac:spMkLst>
        </pc:spChg>
        <pc:spChg chg="mod">
          <ac:chgData name="Shawn Burns" userId="148de5b5402571ee" providerId="LiveId" clId="{37A08813-29FC-4E8E-9624-795AE291743A}" dt="2021-09-22T18:10:34.687" v="6682" actId="20577"/>
          <ac:spMkLst>
            <pc:docMk/>
            <pc:sldMk cId="3989602629" sldId="322"/>
            <ac:spMk id="3" creationId="{1ADD42DD-EF40-4D37-A6FF-3867B24DCC52}"/>
          </ac:spMkLst>
        </pc:spChg>
      </pc:sldChg>
      <pc:sldChg chg="modSp new mod">
        <pc:chgData name="Shawn Burns" userId="148de5b5402571ee" providerId="LiveId" clId="{37A08813-29FC-4E8E-9624-795AE291743A}" dt="2021-09-22T18:16:00.229" v="6976" actId="20577"/>
        <pc:sldMkLst>
          <pc:docMk/>
          <pc:sldMk cId="3013586816" sldId="323"/>
        </pc:sldMkLst>
        <pc:spChg chg="mod">
          <ac:chgData name="Shawn Burns" userId="148de5b5402571ee" providerId="LiveId" clId="{37A08813-29FC-4E8E-9624-795AE291743A}" dt="2021-09-22T18:12:03.671" v="6704" actId="122"/>
          <ac:spMkLst>
            <pc:docMk/>
            <pc:sldMk cId="3013586816" sldId="323"/>
            <ac:spMk id="2" creationId="{B404FA28-EBCD-49CA-9BA3-48A845D939AB}"/>
          </ac:spMkLst>
        </pc:spChg>
        <pc:spChg chg="mod">
          <ac:chgData name="Shawn Burns" userId="148de5b5402571ee" providerId="LiveId" clId="{37A08813-29FC-4E8E-9624-795AE291743A}" dt="2021-09-22T18:16:00.229" v="6976" actId="20577"/>
          <ac:spMkLst>
            <pc:docMk/>
            <pc:sldMk cId="3013586816" sldId="323"/>
            <ac:spMk id="3" creationId="{98047D43-86E4-429E-8AF8-2FD53208B6BC}"/>
          </ac:spMkLst>
        </pc:spChg>
      </pc:sldChg>
      <pc:sldChg chg="addSp delSp modSp new mod modClrScheme chgLayout">
        <pc:chgData name="Shawn Burns" userId="148de5b5402571ee" providerId="LiveId" clId="{37A08813-29FC-4E8E-9624-795AE291743A}" dt="2021-09-22T18:18:45.951" v="7110" actId="27636"/>
        <pc:sldMkLst>
          <pc:docMk/>
          <pc:sldMk cId="723697299" sldId="324"/>
        </pc:sldMkLst>
        <pc:spChg chg="mod ord">
          <ac:chgData name="Shawn Burns" userId="148de5b5402571ee" providerId="LiveId" clId="{37A08813-29FC-4E8E-9624-795AE291743A}" dt="2021-09-22T18:17:12.688" v="7016" actId="700"/>
          <ac:spMkLst>
            <pc:docMk/>
            <pc:sldMk cId="723697299" sldId="324"/>
            <ac:spMk id="2" creationId="{4F011472-27D5-44C7-98D3-11288D5A784C}"/>
          </ac:spMkLst>
        </pc:spChg>
        <pc:spChg chg="del mod ord">
          <ac:chgData name="Shawn Burns" userId="148de5b5402571ee" providerId="LiveId" clId="{37A08813-29FC-4E8E-9624-795AE291743A}" dt="2021-09-22T18:17:12.688" v="7016" actId="700"/>
          <ac:spMkLst>
            <pc:docMk/>
            <pc:sldMk cId="723697299" sldId="324"/>
            <ac:spMk id="3" creationId="{F79C5A0A-FD28-4246-A55A-C7EAABA00792}"/>
          </ac:spMkLst>
        </pc:spChg>
        <pc:spChg chg="add del mod ord">
          <ac:chgData name="Shawn Burns" userId="148de5b5402571ee" providerId="LiveId" clId="{37A08813-29FC-4E8E-9624-795AE291743A}" dt="2021-09-22T18:17:38.532" v="7017" actId="931"/>
          <ac:spMkLst>
            <pc:docMk/>
            <pc:sldMk cId="723697299" sldId="324"/>
            <ac:spMk id="4" creationId="{06069F23-1505-41BB-A938-97D23296EF77}"/>
          </ac:spMkLst>
        </pc:spChg>
        <pc:spChg chg="add mod ord">
          <ac:chgData name="Shawn Burns" userId="148de5b5402571ee" providerId="LiveId" clId="{37A08813-29FC-4E8E-9624-795AE291743A}" dt="2021-09-22T18:18:45.951" v="7110" actId="27636"/>
          <ac:spMkLst>
            <pc:docMk/>
            <pc:sldMk cId="723697299" sldId="324"/>
            <ac:spMk id="5" creationId="{59EC3E5F-3650-4036-90E6-0D7EA7AF34E1}"/>
          </ac:spMkLst>
        </pc:spChg>
        <pc:picChg chg="add mod">
          <ac:chgData name="Shawn Burns" userId="148de5b5402571ee" providerId="LiveId" clId="{37A08813-29FC-4E8E-9624-795AE291743A}" dt="2021-09-22T18:17:53.467" v="7077" actId="962"/>
          <ac:picMkLst>
            <pc:docMk/>
            <pc:sldMk cId="723697299" sldId="324"/>
            <ac:picMk id="7" creationId="{58CE817F-1627-45F5-B76B-1D6757AC6AFF}"/>
          </ac:picMkLst>
        </pc:picChg>
      </pc:sldChg>
      <pc:sldChg chg="addSp delSp modSp new mod modClrScheme chgLayout">
        <pc:chgData name="Shawn Burns" userId="148de5b5402571ee" providerId="LiveId" clId="{37A08813-29FC-4E8E-9624-795AE291743A}" dt="2021-09-22T18:21:56.230" v="7468" actId="20577"/>
        <pc:sldMkLst>
          <pc:docMk/>
          <pc:sldMk cId="2219067012" sldId="325"/>
        </pc:sldMkLst>
        <pc:spChg chg="mod ord">
          <ac:chgData name="Shawn Burns" userId="148de5b5402571ee" providerId="LiveId" clId="{37A08813-29FC-4E8E-9624-795AE291743A}" dt="2021-09-22T18:19:46.088" v="7131" actId="122"/>
          <ac:spMkLst>
            <pc:docMk/>
            <pc:sldMk cId="2219067012" sldId="325"/>
            <ac:spMk id="2" creationId="{C5B55A78-BC58-4BFD-BF9B-7A4985E4FEAC}"/>
          </ac:spMkLst>
        </pc:spChg>
        <pc:spChg chg="del mod ord">
          <ac:chgData name="Shawn Burns" userId="148de5b5402571ee" providerId="LiveId" clId="{37A08813-29FC-4E8E-9624-795AE291743A}" dt="2021-09-22T18:19:43.607" v="7130" actId="700"/>
          <ac:spMkLst>
            <pc:docMk/>
            <pc:sldMk cId="2219067012" sldId="325"/>
            <ac:spMk id="3" creationId="{DA873038-DFCB-4FC2-907E-A6E334BA160C}"/>
          </ac:spMkLst>
        </pc:spChg>
        <pc:spChg chg="del">
          <ac:chgData name="Shawn Burns" userId="148de5b5402571ee" providerId="LiveId" clId="{37A08813-29FC-4E8E-9624-795AE291743A}" dt="2021-09-22T18:19:43.607" v="7130" actId="700"/>
          <ac:spMkLst>
            <pc:docMk/>
            <pc:sldMk cId="2219067012" sldId="325"/>
            <ac:spMk id="4" creationId="{CC2F053A-A159-4879-A594-E762799816E6}"/>
          </ac:spMkLst>
        </pc:spChg>
        <pc:spChg chg="add mod ord">
          <ac:chgData name="Shawn Burns" userId="148de5b5402571ee" providerId="LiveId" clId="{37A08813-29FC-4E8E-9624-795AE291743A}" dt="2021-09-22T18:21:56.230" v="7468" actId="20577"/>
          <ac:spMkLst>
            <pc:docMk/>
            <pc:sldMk cId="2219067012" sldId="325"/>
            <ac:spMk id="5" creationId="{4E52E1F5-CC29-486B-A5E4-14E73B877CFE}"/>
          </ac:spMkLst>
        </pc:spChg>
      </pc:sldChg>
      <pc:sldChg chg="addSp delSp modSp new mod">
        <pc:chgData name="Shawn Burns" userId="148de5b5402571ee" providerId="LiveId" clId="{37A08813-29FC-4E8E-9624-795AE291743A}" dt="2021-09-22T18:24:14.420" v="7613" actId="962"/>
        <pc:sldMkLst>
          <pc:docMk/>
          <pc:sldMk cId="2650540922" sldId="326"/>
        </pc:sldMkLst>
        <pc:spChg chg="mod">
          <ac:chgData name="Shawn Burns" userId="148de5b5402571ee" providerId="LiveId" clId="{37A08813-29FC-4E8E-9624-795AE291743A}" dt="2021-09-22T18:24:02.332" v="7545" actId="962"/>
          <ac:spMkLst>
            <pc:docMk/>
            <pc:sldMk cId="2650540922" sldId="326"/>
            <ac:spMk id="2" creationId="{16692DC6-31B8-4E91-B9DB-FD42D65131CD}"/>
          </ac:spMkLst>
        </pc:spChg>
        <pc:spChg chg="del">
          <ac:chgData name="Shawn Burns" userId="148de5b5402571ee" providerId="LiveId" clId="{37A08813-29FC-4E8E-9624-795AE291743A}" dt="2021-09-22T18:23:40.753" v="7495" actId="931"/>
          <ac:spMkLst>
            <pc:docMk/>
            <pc:sldMk cId="2650540922" sldId="326"/>
            <ac:spMk id="3" creationId="{ECB41849-72CB-4A87-88F4-1F9A185E8BAD}"/>
          </ac:spMkLst>
        </pc:spChg>
        <pc:spChg chg="mod">
          <ac:chgData name="Shawn Burns" userId="148de5b5402571ee" providerId="LiveId" clId="{37A08813-29FC-4E8E-9624-795AE291743A}" dt="2021-09-22T18:23:50.462" v="7497"/>
          <ac:spMkLst>
            <pc:docMk/>
            <pc:sldMk cId="2650540922" sldId="326"/>
            <ac:spMk id="4" creationId="{3A060381-14EE-4F63-A96E-BEA6B16DDB00}"/>
          </ac:spMkLst>
        </pc:spChg>
        <pc:picChg chg="add mod">
          <ac:chgData name="Shawn Burns" userId="148de5b5402571ee" providerId="LiveId" clId="{37A08813-29FC-4E8E-9624-795AE291743A}" dt="2021-09-22T18:24:14.420" v="7613" actId="962"/>
          <ac:picMkLst>
            <pc:docMk/>
            <pc:sldMk cId="2650540922" sldId="326"/>
            <ac:picMk id="6" creationId="{21EDE02B-6EE7-4B4F-8B03-50121A73E661}"/>
          </ac:picMkLst>
        </pc:picChg>
      </pc:sldChg>
      <pc:sldChg chg="modSp new mod">
        <pc:chgData name="Shawn Burns" userId="148de5b5402571ee" providerId="LiveId" clId="{37A08813-29FC-4E8E-9624-795AE291743A}" dt="2021-09-22T18:25:59.990" v="7653" actId="20577"/>
        <pc:sldMkLst>
          <pc:docMk/>
          <pc:sldMk cId="2331993453" sldId="327"/>
        </pc:sldMkLst>
        <pc:spChg chg="mod">
          <ac:chgData name="Shawn Burns" userId="148de5b5402571ee" providerId="LiveId" clId="{37A08813-29FC-4E8E-9624-795AE291743A}" dt="2021-09-22T18:24:51.900" v="7625" actId="122"/>
          <ac:spMkLst>
            <pc:docMk/>
            <pc:sldMk cId="2331993453" sldId="327"/>
            <ac:spMk id="2" creationId="{6DA2D8AF-9A8C-465D-994F-1C2F59F2516E}"/>
          </ac:spMkLst>
        </pc:spChg>
        <pc:spChg chg="mod">
          <ac:chgData name="Shawn Burns" userId="148de5b5402571ee" providerId="LiveId" clId="{37A08813-29FC-4E8E-9624-795AE291743A}" dt="2021-09-22T18:25:59.990" v="7653" actId="20577"/>
          <ac:spMkLst>
            <pc:docMk/>
            <pc:sldMk cId="2331993453" sldId="327"/>
            <ac:spMk id="3" creationId="{84C53F06-D9E6-4BDD-8813-2324210B059B}"/>
          </ac:spMkLst>
        </pc:spChg>
      </pc:sldChg>
      <pc:sldChg chg="modSp new mod">
        <pc:chgData name="Shawn Burns" userId="148de5b5402571ee" providerId="LiveId" clId="{37A08813-29FC-4E8E-9624-795AE291743A}" dt="2021-09-22T18:28:01.575" v="7725" actId="20577"/>
        <pc:sldMkLst>
          <pc:docMk/>
          <pc:sldMk cId="3544977418" sldId="328"/>
        </pc:sldMkLst>
        <pc:spChg chg="mod">
          <ac:chgData name="Shawn Burns" userId="148de5b5402571ee" providerId="LiveId" clId="{37A08813-29FC-4E8E-9624-795AE291743A}" dt="2021-09-22T18:27:09.497" v="7701" actId="122"/>
          <ac:spMkLst>
            <pc:docMk/>
            <pc:sldMk cId="3544977418" sldId="328"/>
            <ac:spMk id="2" creationId="{5CE2A310-6A85-44A8-9DE2-20C50F85A5D6}"/>
          </ac:spMkLst>
        </pc:spChg>
        <pc:spChg chg="mod">
          <ac:chgData name="Shawn Burns" userId="148de5b5402571ee" providerId="LiveId" clId="{37A08813-29FC-4E8E-9624-795AE291743A}" dt="2021-09-22T18:28:01.575" v="7725" actId="20577"/>
          <ac:spMkLst>
            <pc:docMk/>
            <pc:sldMk cId="3544977418" sldId="328"/>
            <ac:spMk id="3" creationId="{81E6BF99-DB03-454A-B636-90DA1F8843B0}"/>
          </ac:spMkLst>
        </pc:spChg>
      </pc:sldChg>
      <pc:sldChg chg="modSp new del mod">
        <pc:chgData name="Shawn Burns" userId="148de5b5402571ee" providerId="LiveId" clId="{37A08813-29FC-4E8E-9624-795AE291743A}" dt="2021-09-22T18:36:20.101" v="7953" actId="2696"/>
        <pc:sldMkLst>
          <pc:docMk/>
          <pc:sldMk cId="963374046" sldId="329"/>
        </pc:sldMkLst>
        <pc:spChg chg="mod">
          <ac:chgData name="Shawn Burns" userId="148de5b5402571ee" providerId="LiveId" clId="{37A08813-29FC-4E8E-9624-795AE291743A}" dt="2021-09-22T18:28:44.117" v="7751" actId="122"/>
          <ac:spMkLst>
            <pc:docMk/>
            <pc:sldMk cId="963374046" sldId="329"/>
            <ac:spMk id="2" creationId="{CE9A940A-32D3-4940-8FBA-DF475C1B9BED}"/>
          </ac:spMkLst>
        </pc:spChg>
      </pc:sldChg>
      <pc:sldChg chg="addSp delSp modSp new mod">
        <pc:chgData name="Shawn Burns" userId="148de5b5402571ee" providerId="LiveId" clId="{37A08813-29FC-4E8E-9624-795AE291743A}" dt="2021-09-22T18:35:57.777" v="7952" actId="962"/>
        <pc:sldMkLst>
          <pc:docMk/>
          <pc:sldMk cId="1600354436" sldId="330"/>
        </pc:sldMkLst>
        <pc:spChg chg="mod">
          <ac:chgData name="Shawn Burns" userId="148de5b5402571ee" providerId="LiveId" clId="{37A08813-29FC-4E8E-9624-795AE291743A}" dt="2021-09-22T18:35:45.723" v="7912" actId="122"/>
          <ac:spMkLst>
            <pc:docMk/>
            <pc:sldMk cId="1600354436" sldId="330"/>
            <ac:spMk id="2" creationId="{87701ED3-6800-488C-A882-A0BC6AE4562A}"/>
          </ac:spMkLst>
        </pc:spChg>
        <pc:spChg chg="del">
          <ac:chgData name="Shawn Burns" userId="148de5b5402571ee" providerId="LiveId" clId="{37A08813-29FC-4E8E-9624-795AE291743A}" dt="2021-09-22T18:34:57.976" v="7852" actId="931"/>
          <ac:spMkLst>
            <pc:docMk/>
            <pc:sldMk cId="1600354436" sldId="330"/>
            <ac:spMk id="3" creationId="{51532596-EC3A-4C13-9125-6AC7F0D7CE0E}"/>
          </ac:spMkLst>
        </pc:spChg>
        <pc:spChg chg="del">
          <ac:chgData name="Shawn Burns" userId="148de5b5402571ee" providerId="LiveId" clId="{37A08813-29FC-4E8E-9624-795AE291743A}" dt="2021-09-22T18:29:41" v="7753" actId="931"/>
          <ac:spMkLst>
            <pc:docMk/>
            <pc:sldMk cId="1600354436" sldId="330"/>
            <ac:spMk id="4" creationId="{381D3A8A-332A-4C25-8798-FC26BD352A87}"/>
          </ac:spMkLst>
        </pc:spChg>
        <pc:picChg chg="add mod">
          <ac:chgData name="Shawn Burns" userId="148de5b5402571ee" providerId="LiveId" clId="{37A08813-29FC-4E8E-9624-795AE291743A}" dt="2021-09-22T18:29:54.921" v="7851" actId="962"/>
          <ac:picMkLst>
            <pc:docMk/>
            <pc:sldMk cId="1600354436" sldId="330"/>
            <ac:picMk id="6" creationId="{CF034834-A99C-431F-8C41-3623288A6842}"/>
          </ac:picMkLst>
        </pc:picChg>
        <pc:picChg chg="add mod">
          <ac:chgData name="Shawn Burns" userId="148de5b5402571ee" providerId="LiveId" clId="{37A08813-29FC-4E8E-9624-795AE291743A}" dt="2021-09-22T18:35:57.777" v="7952" actId="962"/>
          <ac:picMkLst>
            <pc:docMk/>
            <pc:sldMk cId="1600354436" sldId="330"/>
            <ac:picMk id="8" creationId="{F08CBE35-C377-4E92-9D19-9552E729D6B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EA62-7581-4D51-B75D-3B9A41B951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2B630F-136C-491A-AC56-013A45AFCD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B2A569-E37D-4E74-B718-06115F36154C}"/>
              </a:ext>
            </a:extLst>
          </p:cNvPr>
          <p:cNvSpPr>
            <a:spLocks noGrp="1"/>
          </p:cNvSpPr>
          <p:nvPr>
            <p:ph type="dt" sz="half" idx="10"/>
          </p:nvPr>
        </p:nvSpPr>
        <p:spPr/>
        <p:txBody>
          <a:bodyPr/>
          <a:lstStyle/>
          <a:p>
            <a:fld id="{EA71D110-61AD-436D-A0A6-70689F9809FD}" type="datetimeFigureOut">
              <a:rPr lang="en-US" smtClean="0"/>
              <a:t>9/22/2021</a:t>
            </a:fld>
            <a:endParaRPr lang="en-US"/>
          </a:p>
        </p:txBody>
      </p:sp>
      <p:sp>
        <p:nvSpPr>
          <p:cNvPr id="5" name="Footer Placeholder 4">
            <a:extLst>
              <a:ext uri="{FF2B5EF4-FFF2-40B4-BE49-F238E27FC236}">
                <a16:creationId xmlns:a16="http://schemas.microsoft.com/office/drawing/2014/main" id="{F2F78EFB-5BD8-4A3B-A6BE-388CC17D8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2610A-8CCE-4E0F-B399-181DFAB63205}"/>
              </a:ext>
            </a:extLst>
          </p:cNvPr>
          <p:cNvSpPr>
            <a:spLocks noGrp="1"/>
          </p:cNvSpPr>
          <p:nvPr>
            <p:ph type="sldNum" sz="quarter" idx="12"/>
          </p:nvPr>
        </p:nvSpPr>
        <p:spPr/>
        <p:txBody>
          <a:bodyPr/>
          <a:lstStyle/>
          <a:p>
            <a:fld id="{03033C65-68CF-4B87-A431-CD7C0AA29E49}" type="slidenum">
              <a:rPr lang="en-US" smtClean="0"/>
              <a:t>‹#›</a:t>
            </a:fld>
            <a:endParaRPr lang="en-US"/>
          </a:p>
        </p:txBody>
      </p:sp>
    </p:spTree>
    <p:extLst>
      <p:ext uri="{BB962C8B-B14F-4D97-AF65-F5344CB8AC3E}">
        <p14:creationId xmlns:p14="http://schemas.microsoft.com/office/powerpoint/2010/main" val="33009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EA38-2B02-495E-A9F8-960827D45D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D8681A-68C9-43AC-A627-40F25DD5AE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B5921-115E-4259-8240-E7E1997B672E}"/>
              </a:ext>
            </a:extLst>
          </p:cNvPr>
          <p:cNvSpPr>
            <a:spLocks noGrp="1"/>
          </p:cNvSpPr>
          <p:nvPr>
            <p:ph type="dt" sz="half" idx="10"/>
          </p:nvPr>
        </p:nvSpPr>
        <p:spPr/>
        <p:txBody>
          <a:bodyPr/>
          <a:lstStyle/>
          <a:p>
            <a:fld id="{EA71D110-61AD-436D-A0A6-70689F9809FD}" type="datetimeFigureOut">
              <a:rPr lang="en-US" smtClean="0"/>
              <a:t>9/22/2021</a:t>
            </a:fld>
            <a:endParaRPr lang="en-US"/>
          </a:p>
        </p:txBody>
      </p:sp>
      <p:sp>
        <p:nvSpPr>
          <p:cNvPr id="5" name="Footer Placeholder 4">
            <a:extLst>
              <a:ext uri="{FF2B5EF4-FFF2-40B4-BE49-F238E27FC236}">
                <a16:creationId xmlns:a16="http://schemas.microsoft.com/office/drawing/2014/main" id="{C44AA6D7-C045-49C6-ADCC-B867ED18F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DB87B-884F-45DF-B88D-675254C2AC32}"/>
              </a:ext>
            </a:extLst>
          </p:cNvPr>
          <p:cNvSpPr>
            <a:spLocks noGrp="1"/>
          </p:cNvSpPr>
          <p:nvPr>
            <p:ph type="sldNum" sz="quarter" idx="12"/>
          </p:nvPr>
        </p:nvSpPr>
        <p:spPr/>
        <p:txBody>
          <a:bodyPr/>
          <a:lstStyle/>
          <a:p>
            <a:fld id="{03033C65-68CF-4B87-A431-CD7C0AA29E49}" type="slidenum">
              <a:rPr lang="en-US" smtClean="0"/>
              <a:t>‹#›</a:t>
            </a:fld>
            <a:endParaRPr lang="en-US"/>
          </a:p>
        </p:txBody>
      </p:sp>
    </p:spTree>
    <p:extLst>
      <p:ext uri="{BB962C8B-B14F-4D97-AF65-F5344CB8AC3E}">
        <p14:creationId xmlns:p14="http://schemas.microsoft.com/office/powerpoint/2010/main" val="33237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B09E28-AF81-47D1-87C8-2622689F90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8EBBD1-7D39-4C58-B2E8-8D3A718F51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D6663C-EB91-4E7B-8A87-456E1F33FFBC}"/>
              </a:ext>
            </a:extLst>
          </p:cNvPr>
          <p:cNvSpPr>
            <a:spLocks noGrp="1"/>
          </p:cNvSpPr>
          <p:nvPr>
            <p:ph type="dt" sz="half" idx="10"/>
          </p:nvPr>
        </p:nvSpPr>
        <p:spPr/>
        <p:txBody>
          <a:bodyPr/>
          <a:lstStyle/>
          <a:p>
            <a:fld id="{EA71D110-61AD-436D-A0A6-70689F9809FD}" type="datetimeFigureOut">
              <a:rPr lang="en-US" smtClean="0"/>
              <a:t>9/22/2021</a:t>
            </a:fld>
            <a:endParaRPr lang="en-US"/>
          </a:p>
        </p:txBody>
      </p:sp>
      <p:sp>
        <p:nvSpPr>
          <p:cNvPr id="5" name="Footer Placeholder 4">
            <a:extLst>
              <a:ext uri="{FF2B5EF4-FFF2-40B4-BE49-F238E27FC236}">
                <a16:creationId xmlns:a16="http://schemas.microsoft.com/office/drawing/2014/main" id="{E355DF02-8EDC-4851-BE63-804DB0504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BB1A2-194D-4E49-AE21-A052E834934B}"/>
              </a:ext>
            </a:extLst>
          </p:cNvPr>
          <p:cNvSpPr>
            <a:spLocks noGrp="1"/>
          </p:cNvSpPr>
          <p:nvPr>
            <p:ph type="sldNum" sz="quarter" idx="12"/>
          </p:nvPr>
        </p:nvSpPr>
        <p:spPr/>
        <p:txBody>
          <a:bodyPr/>
          <a:lstStyle/>
          <a:p>
            <a:fld id="{03033C65-68CF-4B87-A431-CD7C0AA29E49}" type="slidenum">
              <a:rPr lang="en-US" smtClean="0"/>
              <a:t>‹#›</a:t>
            </a:fld>
            <a:endParaRPr lang="en-US"/>
          </a:p>
        </p:txBody>
      </p:sp>
    </p:spTree>
    <p:extLst>
      <p:ext uri="{BB962C8B-B14F-4D97-AF65-F5344CB8AC3E}">
        <p14:creationId xmlns:p14="http://schemas.microsoft.com/office/powerpoint/2010/main" val="1348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E9F81-688C-4253-8E39-E0759EF8B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9DB96A-21E1-4CD3-A240-B75EEE3117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FA6BB1-93C3-41AE-AEFE-46BC2A983E49}"/>
              </a:ext>
            </a:extLst>
          </p:cNvPr>
          <p:cNvSpPr>
            <a:spLocks noGrp="1"/>
          </p:cNvSpPr>
          <p:nvPr>
            <p:ph type="dt" sz="half" idx="10"/>
          </p:nvPr>
        </p:nvSpPr>
        <p:spPr/>
        <p:txBody>
          <a:bodyPr/>
          <a:lstStyle/>
          <a:p>
            <a:fld id="{EA71D110-61AD-436D-A0A6-70689F9809FD}" type="datetimeFigureOut">
              <a:rPr lang="en-US" smtClean="0"/>
              <a:t>9/22/2021</a:t>
            </a:fld>
            <a:endParaRPr lang="en-US"/>
          </a:p>
        </p:txBody>
      </p:sp>
      <p:sp>
        <p:nvSpPr>
          <p:cNvPr id="5" name="Footer Placeholder 4">
            <a:extLst>
              <a:ext uri="{FF2B5EF4-FFF2-40B4-BE49-F238E27FC236}">
                <a16:creationId xmlns:a16="http://schemas.microsoft.com/office/drawing/2014/main" id="{F122D4AA-C988-4565-9200-88422928B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B37F2-3839-4D3D-9967-FF2EF17F318E}"/>
              </a:ext>
            </a:extLst>
          </p:cNvPr>
          <p:cNvSpPr>
            <a:spLocks noGrp="1"/>
          </p:cNvSpPr>
          <p:nvPr>
            <p:ph type="sldNum" sz="quarter" idx="12"/>
          </p:nvPr>
        </p:nvSpPr>
        <p:spPr/>
        <p:txBody>
          <a:bodyPr/>
          <a:lstStyle/>
          <a:p>
            <a:fld id="{03033C65-68CF-4B87-A431-CD7C0AA29E49}" type="slidenum">
              <a:rPr lang="en-US" smtClean="0"/>
              <a:t>‹#›</a:t>
            </a:fld>
            <a:endParaRPr lang="en-US"/>
          </a:p>
        </p:txBody>
      </p:sp>
    </p:spTree>
    <p:extLst>
      <p:ext uri="{BB962C8B-B14F-4D97-AF65-F5344CB8AC3E}">
        <p14:creationId xmlns:p14="http://schemas.microsoft.com/office/powerpoint/2010/main" val="244556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7B3B-747C-4798-9764-B2BB023C2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1D6B7E-D479-4BE4-9CD8-493926F101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F9FA0D-DAAC-4824-B250-3519D21A7009}"/>
              </a:ext>
            </a:extLst>
          </p:cNvPr>
          <p:cNvSpPr>
            <a:spLocks noGrp="1"/>
          </p:cNvSpPr>
          <p:nvPr>
            <p:ph type="dt" sz="half" idx="10"/>
          </p:nvPr>
        </p:nvSpPr>
        <p:spPr/>
        <p:txBody>
          <a:bodyPr/>
          <a:lstStyle/>
          <a:p>
            <a:fld id="{EA71D110-61AD-436D-A0A6-70689F9809FD}" type="datetimeFigureOut">
              <a:rPr lang="en-US" smtClean="0"/>
              <a:t>9/22/2021</a:t>
            </a:fld>
            <a:endParaRPr lang="en-US"/>
          </a:p>
        </p:txBody>
      </p:sp>
      <p:sp>
        <p:nvSpPr>
          <p:cNvPr id="5" name="Footer Placeholder 4">
            <a:extLst>
              <a:ext uri="{FF2B5EF4-FFF2-40B4-BE49-F238E27FC236}">
                <a16:creationId xmlns:a16="http://schemas.microsoft.com/office/drawing/2014/main" id="{70A7CE36-583A-4673-9E82-32152570F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14853-BB02-48F0-85CC-D68D1E55EBBC}"/>
              </a:ext>
            </a:extLst>
          </p:cNvPr>
          <p:cNvSpPr>
            <a:spLocks noGrp="1"/>
          </p:cNvSpPr>
          <p:nvPr>
            <p:ph type="sldNum" sz="quarter" idx="12"/>
          </p:nvPr>
        </p:nvSpPr>
        <p:spPr/>
        <p:txBody>
          <a:bodyPr/>
          <a:lstStyle/>
          <a:p>
            <a:fld id="{03033C65-68CF-4B87-A431-CD7C0AA29E49}" type="slidenum">
              <a:rPr lang="en-US" smtClean="0"/>
              <a:t>‹#›</a:t>
            </a:fld>
            <a:endParaRPr lang="en-US"/>
          </a:p>
        </p:txBody>
      </p:sp>
    </p:spTree>
    <p:extLst>
      <p:ext uri="{BB962C8B-B14F-4D97-AF65-F5344CB8AC3E}">
        <p14:creationId xmlns:p14="http://schemas.microsoft.com/office/powerpoint/2010/main" val="422829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D722D-2A8E-48CC-B458-3BEAE449B7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733BA2-BEC3-4680-B81F-6D68CE939F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6DC6A8-D8B7-434E-81FE-ADB33129D1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46B4FE-0B8E-4B86-835A-51D1E5C10D5B}"/>
              </a:ext>
            </a:extLst>
          </p:cNvPr>
          <p:cNvSpPr>
            <a:spLocks noGrp="1"/>
          </p:cNvSpPr>
          <p:nvPr>
            <p:ph type="dt" sz="half" idx="10"/>
          </p:nvPr>
        </p:nvSpPr>
        <p:spPr/>
        <p:txBody>
          <a:bodyPr/>
          <a:lstStyle/>
          <a:p>
            <a:fld id="{EA71D110-61AD-436D-A0A6-70689F9809FD}" type="datetimeFigureOut">
              <a:rPr lang="en-US" smtClean="0"/>
              <a:t>9/22/2021</a:t>
            </a:fld>
            <a:endParaRPr lang="en-US"/>
          </a:p>
        </p:txBody>
      </p:sp>
      <p:sp>
        <p:nvSpPr>
          <p:cNvPr id="6" name="Footer Placeholder 5">
            <a:extLst>
              <a:ext uri="{FF2B5EF4-FFF2-40B4-BE49-F238E27FC236}">
                <a16:creationId xmlns:a16="http://schemas.microsoft.com/office/drawing/2014/main" id="{FB89D2EF-6795-4110-A775-DBC91E933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2620B2-C4C5-4C5D-9F5C-1181769C819B}"/>
              </a:ext>
            </a:extLst>
          </p:cNvPr>
          <p:cNvSpPr>
            <a:spLocks noGrp="1"/>
          </p:cNvSpPr>
          <p:nvPr>
            <p:ph type="sldNum" sz="quarter" idx="12"/>
          </p:nvPr>
        </p:nvSpPr>
        <p:spPr/>
        <p:txBody>
          <a:bodyPr/>
          <a:lstStyle/>
          <a:p>
            <a:fld id="{03033C65-68CF-4B87-A431-CD7C0AA29E49}" type="slidenum">
              <a:rPr lang="en-US" smtClean="0"/>
              <a:t>‹#›</a:t>
            </a:fld>
            <a:endParaRPr lang="en-US"/>
          </a:p>
        </p:txBody>
      </p:sp>
    </p:spTree>
    <p:extLst>
      <p:ext uri="{BB962C8B-B14F-4D97-AF65-F5344CB8AC3E}">
        <p14:creationId xmlns:p14="http://schemas.microsoft.com/office/powerpoint/2010/main" val="164797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F833A-3450-48C6-A74C-0076DC115A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D48143-768E-4838-A112-D5A44D39D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2938E0-B04A-4F13-82BC-DC917646A1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DC5B53-CA68-4091-92B6-B5D2B92689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462CA4-3ACA-4AFA-BC85-43480ACD21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E87DFE-C649-45F1-B92D-66700BC47B2E}"/>
              </a:ext>
            </a:extLst>
          </p:cNvPr>
          <p:cNvSpPr>
            <a:spLocks noGrp="1"/>
          </p:cNvSpPr>
          <p:nvPr>
            <p:ph type="dt" sz="half" idx="10"/>
          </p:nvPr>
        </p:nvSpPr>
        <p:spPr/>
        <p:txBody>
          <a:bodyPr/>
          <a:lstStyle/>
          <a:p>
            <a:fld id="{EA71D110-61AD-436D-A0A6-70689F9809FD}" type="datetimeFigureOut">
              <a:rPr lang="en-US" smtClean="0"/>
              <a:t>9/22/2021</a:t>
            </a:fld>
            <a:endParaRPr lang="en-US"/>
          </a:p>
        </p:txBody>
      </p:sp>
      <p:sp>
        <p:nvSpPr>
          <p:cNvPr id="8" name="Footer Placeholder 7">
            <a:extLst>
              <a:ext uri="{FF2B5EF4-FFF2-40B4-BE49-F238E27FC236}">
                <a16:creationId xmlns:a16="http://schemas.microsoft.com/office/drawing/2014/main" id="{CE90F6F0-1812-4ADA-A2CE-BBBFB18F96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A4F774-8812-4E69-AE6B-7D3A0F7F3DC5}"/>
              </a:ext>
            </a:extLst>
          </p:cNvPr>
          <p:cNvSpPr>
            <a:spLocks noGrp="1"/>
          </p:cNvSpPr>
          <p:nvPr>
            <p:ph type="sldNum" sz="quarter" idx="12"/>
          </p:nvPr>
        </p:nvSpPr>
        <p:spPr/>
        <p:txBody>
          <a:bodyPr/>
          <a:lstStyle/>
          <a:p>
            <a:fld id="{03033C65-68CF-4B87-A431-CD7C0AA29E49}" type="slidenum">
              <a:rPr lang="en-US" smtClean="0"/>
              <a:t>‹#›</a:t>
            </a:fld>
            <a:endParaRPr lang="en-US"/>
          </a:p>
        </p:txBody>
      </p:sp>
    </p:spTree>
    <p:extLst>
      <p:ext uri="{BB962C8B-B14F-4D97-AF65-F5344CB8AC3E}">
        <p14:creationId xmlns:p14="http://schemas.microsoft.com/office/powerpoint/2010/main" val="113008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6CEB-B6BF-4344-BD1F-BD677689F7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F480CC-0C86-4008-A933-E9CB8FEE3082}"/>
              </a:ext>
            </a:extLst>
          </p:cNvPr>
          <p:cNvSpPr>
            <a:spLocks noGrp="1"/>
          </p:cNvSpPr>
          <p:nvPr>
            <p:ph type="dt" sz="half" idx="10"/>
          </p:nvPr>
        </p:nvSpPr>
        <p:spPr/>
        <p:txBody>
          <a:bodyPr/>
          <a:lstStyle/>
          <a:p>
            <a:fld id="{EA71D110-61AD-436D-A0A6-70689F9809FD}" type="datetimeFigureOut">
              <a:rPr lang="en-US" smtClean="0"/>
              <a:t>9/22/2021</a:t>
            </a:fld>
            <a:endParaRPr lang="en-US"/>
          </a:p>
        </p:txBody>
      </p:sp>
      <p:sp>
        <p:nvSpPr>
          <p:cNvPr id="4" name="Footer Placeholder 3">
            <a:extLst>
              <a:ext uri="{FF2B5EF4-FFF2-40B4-BE49-F238E27FC236}">
                <a16:creationId xmlns:a16="http://schemas.microsoft.com/office/drawing/2014/main" id="{F1190E55-BCE3-4D41-9976-27150ABD7C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9E6D98-7C4A-4920-8F96-4A49911C69E4}"/>
              </a:ext>
            </a:extLst>
          </p:cNvPr>
          <p:cNvSpPr>
            <a:spLocks noGrp="1"/>
          </p:cNvSpPr>
          <p:nvPr>
            <p:ph type="sldNum" sz="quarter" idx="12"/>
          </p:nvPr>
        </p:nvSpPr>
        <p:spPr/>
        <p:txBody>
          <a:bodyPr/>
          <a:lstStyle/>
          <a:p>
            <a:fld id="{03033C65-68CF-4B87-A431-CD7C0AA29E49}" type="slidenum">
              <a:rPr lang="en-US" smtClean="0"/>
              <a:t>‹#›</a:t>
            </a:fld>
            <a:endParaRPr lang="en-US"/>
          </a:p>
        </p:txBody>
      </p:sp>
    </p:spTree>
    <p:extLst>
      <p:ext uri="{BB962C8B-B14F-4D97-AF65-F5344CB8AC3E}">
        <p14:creationId xmlns:p14="http://schemas.microsoft.com/office/powerpoint/2010/main" val="1388569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AAAC2-8C99-43E1-87D0-A141434136BC}"/>
              </a:ext>
            </a:extLst>
          </p:cNvPr>
          <p:cNvSpPr>
            <a:spLocks noGrp="1"/>
          </p:cNvSpPr>
          <p:nvPr>
            <p:ph type="dt" sz="half" idx="10"/>
          </p:nvPr>
        </p:nvSpPr>
        <p:spPr/>
        <p:txBody>
          <a:bodyPr/>
          <a:lstStyle/>
          <a:p>
            <a:fld id="{EA71D110-61AD-436D-A0A6-70689F9809FD}" type="datetimeFigureOut">
              <a:rPr lang="en-US" smtClean="0"/>
              <a:t>9/22/2021</a:t>
            </a:fld>
            <a:endParaRPr lang="en-US"/>
          </a:p>
        </p:txBody>
      </p:sp>
      <p:sp>
        <p:nvSpPr>
          <p:cNvPr id="3" name="Footer Placeholder 2">
            <a:extLst>
              <a:ext uri="{FF2B5EF4-FFF2-40B4-BE49-F238E27FC236}">
                <a16:creationId xmlns:a16="http://schemas.microsoft.com/office/drawing/2014/main" id="{5026652D-1476-4B66-916A-F7DFF06A11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E22E9F-5155-43E7-A22E-93049D16316A}"/>
              </a:ext>
            </a:extLst>
          </p:cNvPr>
          <p:cNvSpPr>
            <a:spLocks noGrp="1"/>
          </p:cNvSpPr>
          <p:nvPr>
            <p:ph type="sldNum" sz="quarter" idx="12"/>
          </p:nvPr>
        </p:nvSpPr>
        <p:spPr/>
        <p:txBody>
          <a:bodyPr/>
          <a:lstStyle/>
          <a:p>
            <a:fld id="{03033C65-68CF-4B87-A431-CD7C0AA29E49}" type="slidenum">
              <a:rPr lang="en-US" smtClean="0"/>
              <a:t>‹#›</a:t>
            </a:fld>
            <a:endParaRPr lang="en-US"/>
          </a:p>
        </p:txBody>
      </p:sp>
    </p:spTree>
    <p:extLst>
      <p:ext uri="{BB962C8B-B14F-4D97-AF65-F5344CB8AC3E}">
        <p14:creationId xmlns:p14="http://schemas.microsoft.com/office/powerpoint/2010/main" val="212165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FB6F-447B-4D43-B5EC-61CB65E321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6807FF-7FBB-4CB6-B587-BDD964673B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A69657-6AD6-4B2A-AB3C-AD3CD53504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AE666-A121-4893-A8B6-C4D26B41D980}"/>
              </a:ext>
            </a:extLst>
          </p:cNvPr>
          <p:cNvSpPr>
            <a:spLocks noGrp="1"/>
          </p:cNvSpPr>
          <p:nvPr>
            <p:ph type="dt" sz="half" idx="10"/>
          </p:nvPr>
        </p:nvSpPr>
        <p:spPr/>
        <p:txBody>
          <a:bodyPr/>
          <a:lstStyle/>
          <a:p>
            <a:fld id="{EA71D110-61AD-436D-A0A6-70689F9809FD}" type="datetimeFigureOut">
              <a:rPr lang="en-US" smtClean="0"/>
              <a:t>9/22/2021</a:t>
            </a:fld>
            <a:endParaRPr lang="en-US"/>
          </a:p>
        </p:txBody>
      </p:sp>
      <p:sp>
        <p:nvSpPr>
          <p:cNvPr id="6" name="Footer Placeholder 5">
            <a:extLst>
              <a:ext uri="{FF2B5EF4-FFF2-40B4-BE49-F238E27FC236}">
                <a16:creationId xmlns:a16="http://schemas.microsoft.com/office/drawing/2014/main" id="{712A0546-7EF6-44B9-83C7-A922A4B61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86094D-9F4D-441E-B445-6C2D37E666E5}"/>
              </a:ext>
            </a:extLst>
          </p:cNvPr>
          <p:cNvSpPr>
            <a:spLocks noGrp="1"/>
          </p:cNvSpPr>
          <p:nvPr>
            <p:ph type="sldNum" sz="quarter" idx="12"/>
          </p:nvPr>
        </p:nvSpPr>
        <p:spPr/>
        <p:txBody>
          <a:bodyPr/>
          <a:lstStyle/>
          <a:p>
            <a:fld id="{03033C65-68CF-4B87-A431-CD7C0AA29E49}" type="slidenum">
              <a:rPr lang="en-US" smtClean="0"/>
              <a:t>‹#›</a:t>
            </a:fld>
            <a:endParaRPr lang="en-US"/>
          </a:p>
        </p:txBody>
      </p:sp>
    </p:spTree>
    <p:extLst>
      <p:ext uri="{BB962C8B-B14F-4D97-AF65-F5344CB8AC3E}">
        <p14:creationId xmlns:p14="http://schemas.microsoft.com/office/powerpoint/2010/main" val="355719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87EF-C60E-480C-B633-664723144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127A96-B750-40E2-B471-6C82285312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46B0DD-284A-4EE1-A192-F67B2D413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1E6F51-D113-441C-8AA3-95C9165DD052}"/>
              </a:ext>
            </a:extLst>
          </p:cNvPr>
          <p:cNvSpPr>
            <a:spLocks noGrp="1"/>
          </p:cNvSpPr>
          <p:nvPr>
            <p:ph type="dt" sz="half" idx="10"/>
          </p:nvPr>
        </p:nvSpPr>
        <p:spPr/>
        <p:txBody>
          <a:bodyPr/>
          <a:lstStyle/>
          <a:p>
            <a:fld id="{EA71D110-61AD-436D-A0A6-70689F9809FD}" type="datetimeFigureOut">
              <a:rPr lang="en-US" smtClean="0"/>
              <a:t>9/22/2021</a:t>
            </a:fld>
            <a:endParaRPr lang="en-US"/>
          </a:p>
        </p:txBody>
      </p:sp>
      <p:sp>
        <p:nvSpPr>
          <p:cNvPr id="6" name="Footer Placeholder 5">
            <a:extLst>
              <a:ext uri="{FF2B5EF4-FFF2-40B4-BE49-F238E27FC236}">
                <a16:creationId xmlns:a16="http://schemas.microsoft.com/office/drawing/2014/main" id="{2D22CDD3-9D70-4A81-801A-256F556F6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60EBDD-CC62-4F68-B7E2-048D1AA87336}"/>
              </a:ext>
            </a:extLst>
          </p:cNvPr>
          <p:cNvSpPr>
            <a:spLocks noGrp="1"/>
          </p:cNvSpPr>
          <p:nvPr>
            <p:ph type="sldNum" sz="quarter" idx="12"/>
          </p:nvPr>
        </p:nvSpPr>
        <p:spPr/>
        <p:txBody>
          <a:bodyPr/>
          <a:lstStyle/>
          <a:p>
            <a:fld id="{03033C65-68CF-4B87-A431-CD7C0AA29E49}" type="slidenum">
              <a:rPr lang="en-US" smtClean="0"/>
              <a:t>‹#›</a:t>
            </a:fld>
            <a:endParaRPr lang="en-US"/>
          </a:p>
        </p:txBody>
      </p:sp>
    </p:spTree>
    <p:extLst>
      <p:ext uri="{BB962C8B-B14F-4D97-AF65-F5344CB8AC3E}">
        <p14:creationId xmlns:p14="http://schemas.microsoft.com/office/powerpoint/2010/main" val="376556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021B9D-C171-48BA-9C01-5ACADD846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8D9882-22CB-4E1B-862A-E49B8E4C2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05414-5806-406E-86AD-4501A13506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1D110-61AD-436D-A0A6-70689F9809FD}" type="datetimeFigureOut">
              <a:rPr lang="en-US" smtClean="0"/>
              <a:t>9/22/2021</a:t>
            </a:fld>
            <a:endParaRPr lang="en-US"/>
          </a:p>
        </p:txBody>
      </p:sp>
      <p:sp>
        <p:nvSpPr>
          <p:cNvPr id="5" name="Footer Placeholder 4">
            <a:extLst>
              <a:ext uri="{FF2B5EF4-FFF2-40B4-BE49-F238E27FC236}">
                <a16:creationId xmlns:a16="http://schemas.microsoft.com/office/drawing/2014/main" id="{2A8B79CD-C9CF-4F3B-8F9B-36935F51C1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1BC171-9810-4AB0-8F11-CFA0C0840A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33C65-68CF-4B87-A431-CD7C0AA29E49}" type="slidenum">
              <a:rPr lang="en-US" smtClean="0"/>
              <a:t>‹#›</a:t>
            </a:fld>
            <a:endParaRPr lang="en-US"/>
          </a:p>
        </p:txBody>
      </p:sp>
    </p:spTree>
    <p:extLst>
      <p:ext uri="{BB962C8B-B14F-4D97-AF65-F5344CB8AC3E}">
        <p14:creationId xmlns:p14="http://schemas.microsoft.com/office/powerpoint/2010/main" val="1624630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0E15-1EEB-4D56-99BE-803970059D64}"/>
              </a:ext>
            </a:extLst>
          </p:cNvPr>
          <p:cNvSpPr>
            <a:spLocks noGrp="1"/>
          </p:cNvSpPr>
          <p:nvPr>
            <p:ph type="title"/>
          </p:nvPr>
        </p:nvSpPr>
        <p:spPr/>
        <p:txBody>
          <a:bodyPr/>
          <a:lstStyle/>
          <a:p>
            <a:pPr algn="ctr"/>
            <a:r>
              <a:rPr lang="en-US" dirty="0"/>
              <a:t>Absolutism vs Constitutionalism</a:t>
            </a:r>
          </a:p>
        </p:txBody>
      </p:sp>
      <p:sp>
        <p:nvSpPr>
          <p:cNvPr id="3" name="Content Placeholder 2">
            <a:extLst>
              <a:ext uri="{FF2B5EF4-FFF2-40B4-BE49-F238E27FC236}">
                <a16:creationId xmlns:a16="http://schemas.microsoft.com/office/drawing/2014/main" id="{E0A396FC-6ADC-48D0-881E-4CDD2280C8C4}"/>
              </a:ext>
            </a:extLst>
          </p:cNvPr>
          <p:cNvSpPr>
            <a:spLocks noGrp="1"/>
          </p:cNvSpPr>
          <p:nvPr>
            <p:ph idx="1"/>
          </p:nvPr>
        </p:nvSpPr>
        <p:spPr/>
        <p:txBody>
          <a:bodyPr/>
          <a:lstStyle/>
          <a:p>
            <a:r>
              <a:rPr lang="en-US" dirty="0"/>
              <a:t>Absolutism was a system of government in which the ruler claims sole and uncontestable power. </a:t>
            </a:r>
          </a:p>
          <a:p>
            <a:r>
              <a:rPr lang="en-US" dirty="0"/>
              <a:t>Constitutionalism was a system in which the ruler shares power with an assembly of elected representatives. </a:t>
            </a:r>
          </a:p>
          <a:p>
            <a:r>
              <a:rPr lang="en-US" dirty="0"/>
              <a:t>Constitutionalism provided a strong foundation for state power in En gland, the Dutch Republic, and the British North American colonies, while absolutism dominated in France, central ,and eastern Europe. </a:t>
            </a:r>
          </a:p>
        </p:txBody>
      </p:sp>
    </p:spTree>
    <p:extLst>
      <p:ext uri="{BB962C8B-B14F-4D97-AF65-F5344CB8AC3E}">
        <p14:creationId xmlns:p14="http://schemas.microsoft.com/office/powerpoint/2010/main" val="94864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BEF3-C640-484F-8D16-4B0B2D6F77EB}"/>
              </a:ext>
            </a:extLst>
          </p:cNvPr>
          <p:cNvSpPr>
            <a:spLocks noGrp="1"/>
          </p:cNvSpPr>
          <p:nvPr>
            <p:ph type="title"/>
          </p:nvPr>
        </p:nvSpPr>
        <p:spPr/>
        <p:txBody>
          <a:bodyPr/>
          <a:lstStyle/>
          <a:p>
            <a:pPr algn="ctr"/>
            <a:r>
              <a:rPr lang="en-US" dirty="0"/>
              <a:t>Jean-Baptiste Colbert</a:t>
            </a:r>
          </a:p>
        </p:txBody>
      </p:sp>
      <p:pic>
        <p:nvPicPr>
          <p:cNvPr id="8" name="Content Placeholder 7" descr="Portrait of Jean-Baptiste Colbert.">
            <a:extLst>
              <a:ext uri="{FF2B5EF4-FFF2-40B4-BE49-F238E27FC236}">
                <a16:creationId xmlns:a16="http://schemas.microsoft.com/office/drawing/2014/main" id="{41184364-5110-4165-9E08-FC36AED6A73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07336" y="2291366"/>
            <a:ext cx="2243328" cy="3419856"/>
          </a:xfrm>
        </p:spPr>
      </p:pic>
      <p:sp>
        <p:nvSpPr>
          <p:cNvPr id="6" name="Content Placeholder 5">
            <a:extLst>
              <a:ext uri="{FF2B5EF4-FFF2-40B4-BE49-F238E27FC236}">
                <a16:creationId xmlns:a16="http://schemas.microsoft.com/office/drawing/2014/main" id="{E78D1F44-273C-4CA3-B057-F5BE3DD4BEF0}"/>
              </a:ext>
            </a:extLst>
          </p:cNvPr>
          <p:cNvSpPr>
            <a:spLocks noGrp="1"/>
          </p:cNvSpPr>
          <p:nvPr>
            <p:ph sz="half" idx="2"/>
          </p:nvPr>
        </p:nvSpPr>
        <p:spPr/>
        <p:txBody>
          <a:bodyPr/>
          <a:lstStyle/>
          <a:p>
            <a:r>
              <a:rPr lang="en-US" dirty="0"/>
              <a:t>Jean-Baptiste Colbert was Louis XIV’s most important minister. </a:t>
            </a:r>
          </a:p>
          <a:p>
            <a:r>
              <a:rPr lang="en-US" dirty="0"/>
              <a:t>Colbert used the bureaucracy to establish a new economic doctrine, mercantilism, to compete more effectively with England and the Dutch Republic.</a:t>
            </a:r>
          </a:p>
          <a:p>
            <a:r>
              <a:rPr lang="en-US" dirty="0"/>
              <a:t> Colbert expanded the French Navy and army. </a:t>
            </a:r>
          </a:p>
        </p:txBody>
      </p:sp>
    </p:spTree>
    <p:extLst>
      <p:ext uri="{BB962C8B-B14F-4D97-AF65-F5344CB8AC3E}">
        <p14:creationId xmlns:p14="http://schemas.microsoft.com/office/powerpoint/2010/main" val="217570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B654-C419-4FB9-AE8C-49DC1D6237E5}"/>
              </a:ext>
            </a:extLst>
          </p:cNvPr>
          <p:cNvSpPr>
            <a:spLocks noGrp="1"/>
          </p:cNvSpPr>
          <p:nvPr>
            <p:ph type="title"/>
          </p:nvPr>
        </p:nvSpPr>
        <p:spPr/>
        <p:txBody>
          <a:bodyPr/>
          <a:lstStyle/>
          <a:p>
            <a:pPr algn="ctr"/>
            <a:r>
              <a:rPr lang="en-US"/>
              <a:t>Mercantilism</a:t>
            </a:r>
          </a:p>
        </p:txBody>
      </p:sp>
      <p:sp>
        <p:nvSpPr>
          <p:cNvPr id="3" name="Content Placeholder 2">
            <a:extLst>
              <a:ext uri="{FF2B5EF4-FFF2-40B4-BE49-F238E27FC236}">
                <a16:creationId xmlns:a16="http://schemas.microsoft.com/office/drawing/2014/main" id="{9404671C-903F-4719-94C9-198BB347CA50}"/>
              </a:ext>
            </a:extLst>
          </p:cNvPr>
          <p:cNvSpPr>
            <a:spLocks noGrp="1"/>
          </p:cNvSpPr>
          <p:nvPr>
            <p:ph idx="1"/>
          </p:nvPr>
        </p:nvSpPr>
        <p:spPr/>
        <p:txBody>
          <a:bodyPr/>
          <a:lstStyle/>
          <a:p>
            <a:r>
              <a:rPr lang="en-US"/>
              <a:t>Two parts-the mother country and the colonies. </a:t>
            </a:r>
          </a:p>
          <a:p>
            <a:r>
              <a:rPr lang="en-US"/>
              <a:t>Closed system-the colonies could only trade enumerated goods with the mother country. </a:t>
            </a:r>
          </a:p>
          <a:p>
            <a:r>
              <a:rPr lang="en-US"/>
              <a:t>The goal of the system was to make the mother country self-sufficient economically. </a:t>
            </a:r>
          </a:p>
          <a:p>
            <a:r>
              <a:rPr lang="en-US"/>
              <a:t>Bullionism-economic strength was judged by bullion reserves. </a:t>
            </a:r>
          </a:p>
          <a:p>
            <a:r>
              <a:rPr lang="en-US"/>
              <a:t>The object of trade was to export more goods than one imported to increase a kingdom’s bullion reserves, “a favorable balance of trade.” </a:t>
            </a:r>
          </a:p>
        </p:txBody>
      </p:sp>
    </p:spTree>
    <p:extLst>
      <p:ext uri="{BB962C8B-B14F-4D97-AF65-F5344CB8AC3E}">
        <p14:creationId xmlns:p14="http://schemas.microsoft.com/office/powerpoint/2010/main" val="118260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C6323-853C-46A2-BCF5-3731B19723C7}"/>
              </a:ext>
            </a:extLst>
          </p:cNvPr>
          <p:cNvSpPr>
            <a:spLocks noGrp="1"/>
          </p:cNvSpPr>
          <p:nvPr>
            <p:ph type="title"/>
          </p:nvPr>
        </p:nvSpPr>
        <p:spPr/>
        <p:txBody>
          <a:bodyPr/>
          <a:lstStyle/>
          <a:p>
            <a:pPr algn="ctr"/>
            <a:r>
              <a:rPr lang="en-US"/>
              <a:t>Mercantilism Visual</a:t>
            </a:r>
          </a:p>
        </p:txBody>
      </p:sp>
      <p:pic>
        <p:nvPicPr>
          <p:cNvPr id="5" name="Content Placeholder 4" descr="Diagram of mercantilism. ">
            <a:extLst>
              <a:ext uri="{FF2B5EF4-FFF2-40B4-BE49-F238E27FC236}">
                <a16:creationId xmlns:a16="http://schemas.microsoft.com/office/drawing/2014/main" id="{BB79EC34-86D7-4151-B9D8-6E379F0AA1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8282" y="2166549"/>
            <a:ext cx="9155435" cy="3669489"/>
          </a:xfrm>
        </p:spPr>
      </p:pic>
    </p:spTree>
    <p:extLst>
      <p:ext uri="{BB962C8B-B14F-4D97-AF65-F5344CB8AC3E}">
        <p14:creationId xmlns:p14="http://schemas.microsoft.com/office/powerpoint/2010/main" val="88972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5DEE9-1E62-4E2A-ACB8-5F862AEE59E5}"/>
              </a:ext>
            </a:extLst>
          </p:cNvPr>
          <p:cNvSpPr>
            <a:spLocks noGrp="1"/>
          </p:cNvSpPr>
          <p:nvPr>
            <p:ph type="title"/>
          </p:nvPr>
        </p:nvSpPr>
        <p:spPr/>
        <p:txBody>
          <a:bodyPr/>
          <a:lstStyle/>
          <a:p>
            <a:pPr algn="ctr"/>
            <a:r>
              <a:rPr lang="en-US" dirty="0"/>
              <a:t>French Foreign Policy</a:t>
            </a:r>
          </a:p>
        </p:txBody>
      </p:sp>
      <p:sp>
        <p:nvSpPr>
          <p:cNvPr id="3" name="Content Placeholder 2">
            <a:extLst>
              <a:ext uri="{FF2B5EF4-FFF2-40B4-BE49-F238E27FC236}">
                <a16:creationId xmlns:a16="http://schemas.microsoft.com/office/drawing/2014/main" id="{3706B5E3-2003-4BC2-A2BC-F0A7542D5494}"/>
              </a:ext>
            </a:extLst>
          </p:cNvPr>
          <p:cNvSpPr>
            <a:spLocks noGrp="1"/>
          </p:cNvSpPr>
          <p:nvPr>
            <p:ph idx="1"/>
          </p:nvPr>
        </p:nvSpPr>
        <p:spPr/>
        <p:txBody>
          <a:bodyPr/>
          <a:lstStyle/>
          <a:p>
            <a:r>
              <a:rPr lang="en-US" dirty="0"/>
              <a:t>Colonial  settlement occupied only a portion of Louis XIV’s attention.</a:t>
            </a:r>
          </a:p>
          <a:p>
            <a:r>
              <a:rPr lang="en-US" dirty="0"/>
              <a:t>His main foreign policy goal was to extend French power in Europe.</a:t>
            </a:r>
          </a:p>
          <a:p>
            <a:r>
              <a:rPr lang="en-US" dirty="0"/>
              <a:t>Louis’s wartime army could field a force as large as that of all his enemies combined.</a:t>
            </a:r>
          </a:p>
        </p:txBody>
      </p:sp>
    </p:spTree>
    <p:extLst>
      <p:ext uri="{BB962C8B-B14F-4D97-AF65-F5344CB8AC3E}">
        <p14:creationId xmlns:p14="http://schemas.microsoft.com/office/powerpoint/2010/main" val="1355331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1B30-AFFC-46D7-AE1A-1C2B9B94D9C3}"/>
              </a:ext>
            </a:extLst>
          </p:cNvPr>
          <p:cNvSpPr>
            <a:spLocks noGrp="1"/>
          </p:cNvSpPr>
          <p:nvPr>
            <p:ph type="title"/>
          </p:nvPr>
        </p:nvSpPr>
        <p:spPr/>
        <p:txBody>
          <a:bodyPr/>
          <a:lstStyle/>
          <a:p>
            <a:pPr algn="ctr"/>
            <a:r>
              <a:rPr lang="en-US" dirty="0"/>
              <a:t>Wars of Louis XIV</a:t>
            </a:r>
          </a:p>
        </p:txBody>
      </p:sp>
      <p:pic>
        <p:nvPicPr>
          <p:cNvPr id="5" name="Content Placeholder 4" descr="Table of the wars fought by Louis XIV.">
            <a:extLst>
              <a:ext uri="{FF2B5EF4-FFF2-40B4-BE49-F238E27FC236}">
                <a16:creationId xmlns:a16="http://schemas.microsoft.com/office/drawing/2014/main" id="{75FF31B4-8640-4A8B-B331-27AE03895A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7497" y="1825625"/>
            <a:ext cx="2577006" cy="4351338"/>
          </a:xfrm>
        </p:spPr>
      </p:pic>
    </p:spTree>
    <p:extLst>
      <p:ext uri="{BB962C8B-B14F-4D97-AF65-F5344CB8AC3E}">
        <p14:creationId xmlns:p14="http://schemas.microsoft.com/office/powerpoint/2010/main" val="3960221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3D077-7256-4C28-BE6D-54CCFE539CEF}"/>
              </a:ext>
            </a:extLst>
          </p:cNvPr>
          <p:cNvSpPr>
            <a:spLocks noGrp="1"/>
          </p:cNvSpPr>
          <p:nvPr>
            <p:ph type="title"/>
          </p:nvPr>
        </p:nvSpPr>
        <p:spPr/>
        <p:txBody>
          <a:bodyPr/>
          <a:lstStyle/>
          <a:p>
            <a:pPr algn="ctr"/>
            <a:r>
              <a:rPr lang="en-US" dirty="0"/>
              <a:t>Louis XIV Expands French Territory</a:t>
            </a:r>
          </a:p>
        </p:txBody>
      </p:sp>
      <p:pic>
        <p:nvPicPr>
          <p:cNvPr id="5" name="Content Placeholder 4" descr="Map of Louis XIV’s Acquisitions, 1668–1697.">
            <a:extLst>
              <a:ext uri="{FF2B5EF4-FFF2-40B4-BE49-F238E27FC236}">
                <a16:creationId xmlns:a16="http://schemas.microsoft.com/office/drawing/2014/main" id="{743464C2-CACB-4C34-A14D-52D559DBBD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3812" y="1825625"/>
            <a:ext cx="4444376" cy="4351338"/>
          </a:xfrm>
        </p:spPr>
      </p:pic>
    </p:spTree>
    <p:extLst>
      <p:ext uri="{BB962C8B-B14F-4D97-AF65-F5344CB8AC3E}">
        <p14:creationId xmlns:p14="http://schemas.microsoft.com/office/powerpoint/2010/main" val="804611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1CC8-EEE4-48BF-891D-C657729B735F}"/>
              </a:ext>
            </a:extLst>
          </p:cNvPr>
          <p:cNvSpPr>
            <a:spLocks noGrp="1"/>
          </p:cNvSpPr>
          <p:nvPr>
            <p:ph type="title"/>
          </p:nvPr>
        </p:nvSpPr>
        <p:spPr/>
        <p:txBody>
          <a:bodyPr/>
          <a:lstStyle/>
          <a:p>
            <a:pPr algn="ctr"/>
            <a:r>
              <a:rPr lang="en-US" dirty="0"/>
              <a:t>Consequences of Absolutism</a:t>
            </a:r>
          </a:p>
        </p:txBody>
      </p:sp>
      <p:sp>
        <p:nvSpPr>
          <p:cNvPr id="3" name="Content Placeholder 2">
            <a:extLst>
              <a:ext uri="{FF2B5EF4-FFF2-40B4-BE49-F238E27FC236}">
                <a16:creationId xmlns:a16="http://schemas.microsoft.com/office/drawing/2014/main" id="{67A4D930-8E25-4420-8AC8-B385596DC785}"/>
              </a:ext>
            </a:extLst>
          </p:cNvPr>
          <p:cNvSpPr>
            <a:spLocks noGrp="1"/>
          </p:cNvSpPr>
          <p:nvPr>
            <p:ph idx="1"/>
          </p:nvPr>
        </p:nvSpPr>
        <p:spPr/>
        <p:txBody>
          <a:bodyPr>
            <a:normAutofit lnSpcReduction="10000"/>
          </a:bodyPr>
          <a:lstStyle/>
          <a:p>
            <a:r>
              <a:rPr lang="en-US" dirty="0"/>
              <a:t>Louis XIV’s policy of absolutism fomented bitter hostility among his own subjects. </a:t>
            </a:r>
          </a:p>
          <a:p>
            <a:r>
              <a:rPr lang="en-US" dirty="0"/>
              <a:t>Critics complained about the secrecy of Louis’s government, and nobles resented his promotions of commoners to high office. </a:t>
            </a:r>
          </a:p>
          <a:p>
            <a:r>
              <a:rPr lang="en-US" dirty="0"/>
              <a:t>Ordinary people suffered from Louis’s ambitions as one in six Frenchmen had served in the military. </a:t>
            </a:r>
          </a:p>
          <a:p>
            <a:r>
              <a:rPr lang="en-US" dirty="0"/>
              <a:t>Everyone paid higher taxes to support his lavish court and constant wars. </a:t>
            </a:r>
          </a:p>
          <a:p>
            <a:r>
              <a:rPr lang="en-US" dirty="0"/>
              <a:t>The law required common people to house and feed soldiers; only nobles were exempt from this requirement.</a:t>
            </a:r>
          </a:p>
        </p:txBody>
      </p:sp>
    </p:spTree>
    <p:extLst>
      <p:ext uri="{BB962C8B-B14F-4D97-AF65-F5344CB8AC3E}">
        <p14:creationId xmlns:p14="http://schemas.microsoft.com/office/powerpoint/2010/main" val="172627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C63BD-3E7B-4F0F-B257-43E7D86BF8B8}"/>
              </a:ext>
            </a:extLst>
          </p:cNvPr>
          <p:cNvSpPr>
            <a:spLocks noGrp="1"/>
          </p:cNvSpPr>
          <p:nvPr>
            <p:ph type="title"/>
          </p:nvPr>
        </p:nvSpPr>
        <p:spPr/>
        <p:txBody>
          <a:bodyPr/>
          <a:lstStyle/>
          <a:p>
            <a:pPr algn="ctr"/>
            <a:r>
              <a:rPr lang="en-US" dirty="0"/>
              <a:t>Constitutionalism in England</a:t>
            </a:r>
          </a:p>
        </p:txBody>
      </p:sp>
      <p:sp>
        <p:nvSpPr>
          <p:cNvPr id="3" name="Content Placeholder 2">
            <a:extLst>
              <a:ext uri="{FF2B5EF4-FFF2-40B4-BE49-F238E27FC236}">
                <a16:creationId xmlns:a16="http://schemas.microsoft.com/office/drawing/2014/main" id="{4FBDB8C7-80A5-4D94-832A-A94466BC2892}"/>
              </a:ext>
            </a:extLst>
          </p:cNvPr>
          <p:cNvSpPr>
            <a:spLocks noGrp="1"/>
          </p:cNvSpPr>
          <p:nvPr>
            <p:ph idx="1"/>
          </p:nvPr>
        </p:nvSpPr>
        <p:spPr/>
        <p:txBody>
          <a:bodyPr>
            <a:normAutofit/>
          </a:bodyPr>
          <a:lstStyle/>
          <a:p>
            <a:r>
              <a:rPr lang="en-US" dirty="0"/>
              <a:t>Constitutionalism had its own distinctive strengths, which came from the ruler sharing power </a:t>
            </a:r>
          </a:p>
          <a:p>
            <a:r>
              <a:rPr lang="en-US" dirty="0"/>
              <a:t>through a representative assembly such as the English houses of Parliament. </a:t>
            </a:r>
          </a:p>
          <a:p>
            <a:r>
              <a:rPr lang="en-US" dirty="0"/>
              <a:t>Some English rulers hoped to establish their own absolutist policies.</a:t>
            </a:r>
          </a:p>
          <a:p>
            <a:r>
              <a:rPr lang="en-US" dirty="0"/>
              <a:t>Two revolutions, in 1642–1660 and 1688–1689, confirmed the constitutional powers of an elected parliament. </a:t>
            </a:r>
          </a:p>
          <a:p>
            <a:r>
              <a:rPr lang="en-US" dirty="0"/>
              <a:t>These laid the foundation for the idea that government must guarantee certain rights to the people under the law.</a:t>
            </a:r>
          </a:p>
        </p:txBody>
      </p:sp>
    </p:spTree>
    <p:extLst>
      <p:ext uri="{BB962C8B-B14F-4D97-AF65-F5344CB8AC3E}">
        <p14:creationId xmlns:p14="http://schemas.microsoft.com/office/powerpoint/2010/main" val="3636886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DC1B-80D5-4FBD-B961-EA6451BA2B96}"/>
              </a:ext>
            </a:extLst>
          </p:cNvPr>
          <p:cNvSpPr>
            <a:spLocks noGrp="1"/>
          </p:cNvSpPr>
          <p:nvPr>
            <p:ph type="title" idx="4294967295"/>
          </p:nvPr>
        </p:nvSpPr>
        <p:spPr>
          <a:xfrm>
            <a:off x="0" y="365125"/>
            <a:ext cx="10515600" cy="1325563"/>
          </a:xfrm>
        </p:spPr>
        <p:txBody>
          <a:bodyPr/>
          <a:lstStyle/>
          <a:p>
            <a:pPr algn="ctr"/>
            <a:r>
              <a:rPr lang="en-US" dirty="0"/>
              <a:t> Puritan Revolution</a:t>
            </a:r>
          </a:p>
        </p:txBody>
      </p:sp>
      <p:sp>
        <p:nvSpPr>
          <p:cNvPr id="3" name="Content Placeholder 2">
            <a:extLst>
              <a:ext uri="{FF2B5EF4-FFF2-40B4-BE49-F238E27FC236}">
                <a16:creationId xmlns:a16="http://schemas.microsoft.com/office/drawing/2014/main" id="{8B3C2CF9-9EDB-4AE1-B528-7FA087E26125}"/>
              </a:ext>
            </a:extLst>
          </p:cNvPr>
          <p:cNvSpPr>
            <a:spLocks noGrp="1"/>
          </p:cNvSpPr>
          <p:nvPr>
            <p:ph idx="4294967295"/>
          </p:nvPr>
        </p:nvSpPr>
        <p:spPr>
          <a:xfrm>
            <a:off x="0" y="1825625"/>
            <a:ext cx="10515600" cy="4351338"/>
          </a:xfrm>
        </p:spPr>
        <p:txBody>
          <a:bodyPr>
            <a:normAutofit/>
          </a:bodyPr>
          <a:lstStyle/>
          <a:p>
            <a:r>
              <a:rPr lang="en-US" dirty="0"/>
              <a:t>The Puritan Revolution, also called the English Civil War, began because of conflict between Anglicans allied with the King &amp; Puritans in the English Parliament. </a:t>
            </a:r>
          </a:p>
          <a:p>
            <a:r>
              <a:rPr lang="en-US" dirty="0"/>
              <a:t>Charles I led the Cavalier faction and Oliver Cromwell led the Roundheads, the Puritan and Parliamentary faction. </a:t>
            </a:r>
          </a:p>
          <a:p>
            <a:r>
              <a:rPr lang="en-US" dirty="0"/>
              <a:t>The war raged from 1642 until the Cromwell triumphed in 1645 at the battle of Naseby and captured King Charles. </a:t>
            </a:r>
          </a:p>
          <a:p>
            <a:r>
              <a:rPr lang="en-US" dirty="0"/>
              <a:t>When Charles I refused to negotiate in any way with Parliament and the Puritans Cromwell had him beheaded for treason. The English monarch was dead, and Cromwell ruled England as “Lord Protector”</a:t>
            </a:r>
          </a:p>
        </p:txBody>
      </p:sp>
    </p:spTree>
    <p:extLst>
      <p:ext uri="{BB962C8B-B14F-4D97-AF65-F5344CB8AC3E}">
        <p14:creationId xmlns:p14="http://schemas.microsoft.com/office/powerpoint/2010/main" val="753032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F8773-C696-42B0-B1E9-F48E1FF873A8}"/>
              </a:ext>
            </a:extLst>
          </p:cNvPr>
          <p:cNvSpPr>
            <a:spLocks noGrp="1"/>
          </p:cNvSpPr>
          <p:nvPr>
            <p:ph type="title"/>
          </p:nvPr>
        </p:nvSpPr>
        <p:spPr/>
        <p:txBody>
          <a:bodyPr/>
          <a:lstStyle/>
          <a:p>
            <a:pPr algn="ctr"/>
            <a:r>
              <a:rPr lang="en-US" dirty="0"/>
              <a:t>Phases of the Puritan Revolution</a:t>
            </a:r>
          </a:p>
        </p:txBody>
      </p:sp>
      <p:pic>
        <p:nvPicPr>
          <p:cNvPr id="5" name="Content Placeholder 4" descr="Maps of the phases of the Puritan Revolution">
            <a:extLst>
              <a:ext uri="{FF2B5EF4-FFF2-40B4-BE49-F238E27FC236}">
                <a16:creationId xmlns:a16="http://schemas.microsoft.com/office/drawing/2014/main" id="{34BDF29D-D12C-448E-9EB7-92980DACF3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96795"/>
            <a:ext cx="10515600" cy="3608998"/>
          </a:xfrm>
        </p:spPr>
      </p:pic>
    </p:spTree>
    <p:extLst>
      <p:ext uri="{BB962C8B-B14F-4D97-AF65-F5344CB8AC3E}">
        <p14:creationId xmlns:p14="http://schemas.microsoft.com/office/powerpoint/2010/main" val="266905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8FA7-04FB-45E9-8A27-2B15BA33767E}"/>
              </a:ext>
            </a:extLst>
          </p:cNvPr>
          <p:cNvSpPr>
            <a:spLocks noGrp="1"/>
          </p:cNvSpPr>
          <p:nvPr>
            <p:ph type="title"/>
          </p:nvPr>
        </p:nvSpPr>
        <p:spPr/>
        <p:txBody>
          <a:bodyPr/>
          <a:lstStyle/>
          <a:p>
            <a:pPr algn="ctr"/>
            <a:r>
              <a:rPr lang="en-US" dirty="0"/>
              <a:t>Absolutism under Louis XIV</a:t>
            </a:r>
          </a:p>
        </p:txBody>
      </p:sp>
      <p:sp>
        <p:nvSpPr>
          <p:cNvPr id="3" name="Content Placeholder 2">
            <a:extLst>
              <a:ext uri="{FF2B5EF4-FFF2-40B4-BE49-F238E27FC236}">
                <a16:creationId xmlns:a16="http://schemas.microsoft.com/office/drawing/2014/main" id="{0EFFCC54-9A00-4EC6-AE94-344C0A6C360A}"/>
              </a:ext>
            </a:extLst>
          </p:cNvPr>
          <p:cNvSpPr>
            <a:spLocks noGrp="1"/>
          </p:cNvSpPr>
          <p:nvPr>
            <p:ph idx="1"/>
          </p:nvPr>
        </p:nvSpPr>
        <p:spPr/>
        <p:txBody>
          <a:bodyPr>
            <a:normAutofit fontScale="92500" lnSpcReduction="20000"/>
          </a:bodyPr>
          <a:lstStyle/>
          <a:p>
            <a:r>
              <a:rPr lang="en-US" dirty="0"/>
              <a:t>French king Louis XIV personified the absolutist ruler, who in theory shared his power with no one.</a:t>
            </a:r>
          </a:p>
          <a:p>
            <a:r>
              <a:rPr lang="en-US" dirty="0"/>
              <a:t>He reputedly stated “L’état, c’est moi” (“I am the state”), emphasizing that state authority rested in him personally. </a:t>
            </a:r>
          </a:p>
          <a:p>
            <a:r>
              <a:rPr lang="en-US" dirty="0"/>
              <a:t>Louis cleverly manipulated the affections and ambitions of his courtiers, chose as his ministers  middle-class men who owed everything to him, built up Europe’s largest army, and snuffed out every hint of religious or political opposition. </a:t>
            </a:r>
          </a:p>
          <a:p>
            <a:r>
              <a:rPr lang="en-US" dirty="0"/>
              <a:t>His power should not be exaggerated, Louis depended on the cooperation of many people: local officials who enforced his decrees, peasants and artisans who joined his armies and paid his taxes, clergy who preached his notion of Catholicism, and nobles who joined court festivities rather than causing  trouble.</a:t>
            </a:r>
          </a:p>
        </p:txBody>
      </p:sp>
    </p:spTree>
    <p:extLst>
      <p:ext uri="{BB962C8B-B14F-4D97-AF65-F5344CB8AC3E}">
        <p14:creationId xmlns:p14="http://schemas.microsoft.com/office/powerpoint/2010/main" val="548355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8360-2863-49E5-8A8D-E344CE7B5378}"/>
              </a:ext>
            </a:extLst>
          </p:cNvPr>
          <p:cNvSpPr>
            <a:spLocks noGrp="1"/>
          </p:cNvSpPr>
          <p:nvPr>
            <p:ph type="title"/>
          </p:nvPr>
        </p:nvSpPr>
        <p:spPr/>
        <p:txBody>
          <a:bodyPr/>
          <a:lstStyle/>
          <a:p>
            <a:pPr algn="ctr"/>
            <a:r>
              <a:rPr lang="en-US" dirty="0"/>
              <a:t>Levellers</a:t>
            </a:r>
          </a:p>
        </p:txBody>
      </p:sp>
      <p:sp>
        <p:nvSpPr>
          <p:cNvPr id="3" name="Content Placeholder 2">
            <a:extLst>
              <a:ext uri="{FF2B5EF4-FFF2-40B4-BE49-F238E27FC236}">
                <a16:creationId xmlns:a16="http://schemas.microsoft.com/office/drawing/2014/main" id="{2595DDB0-C4C9-4735-B80C-7E429DDAC615}"/>
              </a:ext>
            </a:extLst>
          </p:cNvPr>
          <p:cNvSpPr>
            <a:spLocks noGrp="1"/>
          </p:cNvSpPr>
          <p:nvPr>
            <p:ph idx="1"/>
          </p:nvPr>
        </p:nvSpPr>
        <p:spPr/>
        <p:txBody>
          <a:bodyPr>
            <a:normAutofit fontScale="85000" lnSpcReduction="20000"/>
          </a:bodyPr>
          <a:lstStyle/>
          <a:p>
            <a:r>
              <a:rPr lang="en-US" dirty="0"/>
              <a:t> When Parliament tried to disband the New Model Army in 1647, disgruntled soldiers called Levellers  protested because of their insistence on leveling social differences. </a:t>
            </a:r>
          </a:p>
          <a:p>
            <a:r>
              <a:rPr lang="en-US" dirty="0"/>
              <a:t>The soldiers took on their officers in a series of debates about the nature of political authority. </a:t>
            </a:r>
          </a:p>
          <a:p>
            <a:r>
              <a:rPr lang="en-US" dirty="0"/>
              <a:t>The Levellers demanded that Parliament meet annually, that members be paid so as to </a:t>
            </a:r>
          </a:p>
          <a:p>
            <a:r>
              <a:rPr lang="en-US" dirty="0"/>
              <a:t>allow common people to participate, and that all male heads of households be </a:t>
            </a:r>
          </a:p>
          <a:p>
            <a:r>
              <a:rPr lang="en-US" dirty="0"/>
              <a:t>allowed to vote. </a:t>
            </a:r>
          </a:p>
          <a:p>
            <a:r>
              <a:rPr lang="en-US" dirty="0"/>
              <a:t>Their ideal of political participation excluded servants, the propertyless, and women but offered access to artisans, shopkeepers, and modest farmers. </a:t>
            </a:r>
          </a:p>
          <a:p>
            <a:r>
              <a:rPr lang="en-US" dirty="0"/>
              <a:t>Cromwell and other army leaders rejected the </a:t>
            </a:r>
            <a:r>
              <a:rPr lang="en-US" dirty="0" err="1"/>
              <a:t>Levellers’</a:t>
            </a:r>
            <a:r>
              <a:rPr lang="en-US" dirty="0"/>
              <a:t> demands as threatening to property owners. </a:t>
            </a:r>
          </a:p>
        </p:txBody>
      </p:sp>
    </p:spTree>
    <p:extLst>
      <p:ext uri="{BB962C8B-B14F-4D97-AF65-F5344CB8AC3E}">
        <p14:creationId xmlns:p14="http://schemas.microsoft.com/office/powerpoint/2010/main" val="2210355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9584-3F68-41CC-A0BE-966AD68FCAB3}"/>
              </a:ext>
            </a:extLst>
          </p:cNvPr>
          <p:cNvSpPr>
            <a:spLocks noGrp="1"/>
          </p:cNvSpPr>
          <p:nvPr>
            <p:ph type="title"/>
          </p:nvPr>
        </p:nvSpPr>
        <p:spPr/>
        <p:txBody>
          <a:bodyPr/>
          <a:lstStyle/>
          <a:p>
            <a:pPr algn="ctr"/>
            <a:r>
              <a:rPr lang="en-US" dirty="0"/>
              <a:t>The Quakers</a:t>
            </a:r>
          </a:p>
        </p:txBody>
      </p:sp>
      <p:sp>
        <p:nvSpPr>
          <p:cNvPr id="3" name="Content Placeholder 2">
            <a:extLst>
              <a:ext uri="{FF2B5EF4-FFF2-40B4-BE49-F238E27FC236}">
                <a16:creationId xmlns:a16="http://schemas.microsoft.com/office/drawing/2014/main" id="{34571E4D-616F-4EA9-9DC2-7248A2B62B15}"/>
              </a:ext>
            </a:extLst>
          </p:cNvPr>
          <p:cNvSpPr>
            <a:spLocks noGrp="1"/>
          </p:cNvSpPr>
          <p:nvPr>
            <p:ph idx="1"/>
          </p:nvPr>
        </p:nvSpPr>
        <p:spPr/>
        <p:txBody>
          <a:bodyPr>
            <a:normAutofit/>
          </a:bodyPr>
          <a:lstStyle/>
          <a:p>
            <a:r>
              <a:rPr lang="en-US" dirty="0"/>
              <a:t>The Religious Society of Friends, who came to be called Quakers, demonstrated their beliefs in equality and the inner light by refusing to doff their hats to men in authority. </a:t>
            </a:r>
          </a:p>
          <a:p>
            <a:r>
              <a:rPr lang="en-US" dirty="0"/>
              <a:t>Manifesting their religious experience by trembling, or “quaking,” the Quakers believed that anyone — man or woman — inspired by a direct experience of God  could preach. </a:t>
            </a:r>
          </a:p>
          <a:p>
            <a:r>
              <a:rPr lang="en-US" dirty="0"/>
              <a:t>In keeping with their notions of equality and individual inspiration, many of the new sects provided opportunities for women to become preachers and prophets.</a:t>
            </a:r>
          </a:p>
        </p:txBody>
      </p:sp>
    </p:spTree>
    <p:extLst>
      <p:ext uri="{BB962C8B-B14F-4D97-AF65-F5344CB8AC3E}">
        <p14:creationId xmlns:p14="http://schemas.microsoft.com/office/powerpoint/2010/main" val="3592244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9EC0-70E9-4FAC-BD52-BEE71A19764F}"/>
              </a:ext>
            </a:extLst>
          </p:cNvPr>
          <p:cNvSpPr>
            <a:spLocks noGrp="1"/>
          </p:cNvSpPr>
          <p:nvPr>
            <p:ph type="title"/>
          </p:nvPr>
        </p:nvSpPr>
        <p:spPr/>
        <p:txBody>
          <a:bodyPr/>
          <a:lstStyle/>
          <a:p>
            <a:pPr algn="ctr"/>
            <a:r>
              <a:rPr lang="en-US" dirty="0"/>
              <a:t>The Rump Parliament</a:t>
            </a:r>
          </a:p>
        </p:txBody>
      </p:sp>
      <p:sp>
        <p:nvSpPr>
          <p:cNvPr id="3" name="Content Placeholder 2">
            <a:extLst>
              <a:ext uri="{FF2B5EF4-FFF2-40B4-BE49-F238E27FC236}">
                <a16:creationId xmlns:a16="http://schemas.microsoft.com/office/drawing/2014/main" id="{4385DD5B-7F18-4083-923A-F1918FE0236F}"/>
              </a:ext>
            </a:extLst>
          </p:cNvPr>
          <p:cNvSpPr>
            <a:spLocks noGrp="1"/>
          </p:cNvSpPr>
          <p:nvPr>
            <p:ph idx="1"/>
          </p:nvPr>
        </p:nvSpPr>
        <p:spPr/>
        <p:txBody>
          <a:bodyPr>
            <a:normAutofit/>
          </a:bodyPr>
          <a:lstStyle/>
          <a:p>
            <a:r>
              <a:rPr lang="en-US" dirty="0"/>
              <a:t>The army purged the Presbyterians from Parliament in late 1648, leaving a “rump” of about seventy members. </a:t>
            </a:r>
          </a:p>
          <a:p>
            <a:r>
              <a:rPr lang="en-US" dirty="0"/>
              <a:t>This Rump Parliament created a high court to try Charles I. </a:t>
            </a:r>
          </a:p>
          <a:p>
            <a:r>
              <a:rPr lang="en-US" dirty="0"/>
              <a:t>The court found him guilty of attempting to establish “an unlimited and tyrannical power” and pronounced a death sentence. </a:t>
            </a:r>
          </a:p>
          <a:p>
            <a:r>
              <a:rPr lang="en-US" dirty="0"/>
              <a:t>On January 30, 1649, Charles was beheaded before an enormous crowd. </a:t>
            </a:r>
          </a:p>
          <a:p>
            <a:r>
              <a:rPr lang="en-US" dirty="0"/>
              <a:t>The Rump Parliament abolished the monarchy and the House of Lords and set up a Puritan republic with Oliver Cromwell as Lord Protector.</a:t>
            </a:r>
          </a:p>
        </p:txBody>
      </p:sp>
    </p:spTree>
    <p:extLst>
      <p:ext uri="{BB962C8B-B14F-4D97-AF65-F5344CB8AC3E}">
        <p14:creationId xmlns:p14="http://schemas.microsoft.com/office/powerpoint/2010/main" val="2769807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DC3D-69FC-45C6-A680-45C063AF8CCB}"/>
              </a:ext>
            </a:extLst>
          </p:cNvPr>
          <p:cNvSpPr>
            <a:spLocks noGrp="1"/>
          </p:cNvSpPr>
          <p:nvPr>
            <p:ph type="title"/>
          </p:nvPr>
        </p:nvSpPr>
        <p:spPr/>
        <p:txBody>
          <a:bodyPr/>
          <a:lstStyle/>
          <a:p>
            <a:pPr algn="ctr"/>
            <a:r>
              <a:rPr lang="en-US" dirty="0"/>
              <a:t>Cromwell’s Expansion</a:t>
            </a:r>
          </a:p>
        </p:txBody>
      </p:sp>
      <p:sp>
        <p:nvSpPr>
          <p:cNvPr id="3" name="Content Placeholder 2">
            <a:extLst>
              <a:ext uri="{FF2B5EF4-FFF2-40B4-BE49-F238E27FC236}">
                <a16:creationId xmlns:a16="http://schemas.microsoft.com/office/drawing/2014/main" id="{35590DF8-EDEE-4CE8-92BE-A68E7E9DBD40}"/>
              </a:ext>
            </a:extLst>
          </p:cNvPr>
          <p:cNvSpPr>
            <a:spLocks noGrp="1"/>
          </p:cNvSpPr>
          <p:nvPr>
            <p:ph idx="1"/>
          </p:nvPr>
        </p:nvSpPr>
        <p:spPr/>
        <p:txBody>
          <a:bodyPr>
            <a:normAutofit/>
          </a:bodyPr>
          <a:lstStyle/>
          <a:p>
            <a:r>
              <a:rPr lang="en-US" dirty="0"/>
              <a:t>Cromwell laid the foundation for a Great Britain by reconquering Scotland and brutally subduing Ireland. </a:t>
            </a:r>
          </a:p>
          <a:p>
            <a:r>
              <a:rPr lang="en-US" dirty="0"/>
              <a:t>In 1649, Cromwell went to Ireland with a large force and easily defeated the Irish, and massacring whole garrisons and their priests. </a:t>
            </a:r>
          </a:p>
          <a:p>
            <a:r>
              <a:rPr lang="en-US" dirty="0"/>
              <a:t>He encouraged expropriating land from the Irish, and Scottish immigrants resettled the northern county of Ulster. </a:t>
            </a:r>
          </a:p>
          <a:p>
            <a:r>
              <a:rPr lang="en-US" dirty="0"/>
              <a:t>This seventeenth-century English conquest left a legacy of bitterness that the Irish even today call “the curse of Cromwell.”</a:t>
            </a:r>
          </a:p>
        </p:txBody>
      </p:sp>
    </p:spTree>
    <p:extLst>
      <p:ext uri="{BB962C8B-B14F-4D97-AF65-F5344CB8AC3E}">
        <p14:creationId xmlns:p14="http://schemas.microsoft.com/office/powerpoint/2010/main" val="324544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2A646-F69C-4954-8882-27D1AFF3B519}"/>
              </a:ext>
            </a:extLst>
          </p:cNvPr>
          <p:cNvSpPr>
            <a:spLocks noGrp="1"/>
          </p:cNvSpPr>
          <p:nvPr>
            <p:ph type="title"/>
          </p:nvPr>
        </p:nvSpPr>
        <p:spPr/>
        <p:txBody>
          <a:bodyPr/>
          <a:lstStyle/>
          <a:p>
            <a:pPr algn="ctr"/>
            <a:r>
              <a:rPr lang="en-US" dirty="0"/>
              <a:t> British Mercantilism</a:t>
            </a:r>
          </a:p>
        </p:txBody>
      </p:sp>
      <p:sp>
        <p:nvSpPr>
          <p:cNvPr id="3" name="Content Placeholder 2">
            <a:extLst>
              <a:ext uri="{FF2B5EF4-FFF2-40B4-BE49-F238E27FC236}">
                <a16:creationId xmlns:a16="http://schemas.microsoft.com/office/drawing/2014/main" id="{9408DD07-B129-4881-8BEA-3CA3352D2A29}"/>
              </a:ext>
            </a:extLst>
          </p:cNvPr>
          <p:cNvSpPr>
            <a:spLocks noGrp="1"/>
          </p:cNvSpPr>
          <p:nvPr>
            <p:ph idx="1"/>
          </p:nvPr>
        </p:nvSpPr>
        <p:spPr/>
        <p:txBody>
          <a:bodyPr>
            <a:normAutofit lnSpcReduction="10000"/>
          </a:bodyPr>
          <a:lstStyle/>
          <a:p>
            <a:r>
              <a:rPr lang="en-US" dirty="0"/>
              <a:t>The English controlled where her New World colonies could export and import goods with legislation called Navigation Acts.</a:t>
            </a:r>
          </a:p>
          <a:p>
            <a:r>
              <a:rPr lang="en-US" dirty="0"/>
              <a:t>The Navigation Acts designated valuable commodities as enumerated goods that colonies could only export to England. </a:t>
            </a:r>
          </a:p>
          <a:p>
            <a:r>
              <a:rPr lang="en-US" dirty="0"/>
              <a:t>Tobacco, Rice, Sugar, Indigo, Beaver pelts, and pig iron were all enumerated goods. </a:t>
            </a:r>
          </a:p>
          <a:p>
            <a:r>
              <a:rPr lang="en-US" dirty="0"/>
              <a:t>Only English ships could visit her New World colonies, and this targeted the commercial power of the Dutch Republic.  </a:t>
            </a:r>
          </a:p>
          <a:p>
            <a:r>
              <a:rPr lang="en-US" dirty="0"/>
              <a:t>Fish, flour, jerked meat, and other agricultural products were not enumerated &amp; colonies exported these to Europe and other colonies</a:t>
            </a:r>
          </a:p>
          <a:p>
            <a:endParaRPr lang="en-US" dirty="0"/>
          </a:p>
        </p:txBody>
      </p:sp>
    </p:spTree>
    <p:extLst>
      <p:ext uri="{BB962C8B-B14F-4D97-AF65-F5344CB8AC3E}">
        <p14:creationId xmlns:p14="http://schemas.microsoft.com/office/powerpoint/2010/main" val="2670321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5BC7E-8E14-44A6-89AA-8F98C3BB02AC}"/>
              </a:ext>
            </a:extLst>
          </p:cNvPr>
          <p:cNvSpPr>
            <a:spLocks noGrp="1"/>
          </p:cNvSpPr>
          <p:nvPr>
            <p:ph type="title"/>
          </p:nvPr>
        </p:nvSpPr>
        <p:spPr/>
        <p:txBody>
          <a:bodyPr/>
          <a:lstStyle/>
          <a:p>
            <a:pPr algn="ctr"/>
            <a:r>
              <a:rPr lang="en-US" dirty="0"/>
              <a:t>Restoration of the English Monarchy</a:t>
            </a:r>
          </a:p>
        </p:txBody>
      </p:sp>
      <p:sp>
        <p:nvSpPr>
          <p:cNvPr id="3" name="Content Placeholder 2">
            <a:extLst>
              <a:ext uri="{FF2B5EF4-FFF2-40B4-BE49-F238E27FC236}">
                <a16:creationId xmlns:a16="http://schemas.microsoft.com/office/drawing/2014/main" id="{2F55C1B1-CDC1-44EE-9596-DB0E01F84CD7}"/>
              </a:ext>
            </a:extLst>
          </p:cNvPr>
          <p:cNvSpPr>
            <a:spLocks noGrp="1"/>
          </p:cNvSpPr>
          <p:nvPr>
            <p:ph idx="1"/>
          </p:nvPr>
        </p:nvSpPr>
        <p:spPr/>
        <p:txBody>
          <a:bodyPr/>
          <a:lstStyle/>
          <a:p>
            <a:r>
              <a:rPr lang="en-US" dirty="0"/>
              <a:t>After the beheading of Charles I in 1649, the </a:t>
            </a:r>
            <a:r>
              <a:rPr lang="en-US"/>
              <a:t>monarch ended, </a:t>
            </a:r>
            <a:r>
              <a:rPr lang="en-US" dirty="0"/>
              <a:t>and Oliver Cromwell ruled England as Lord Protector. </a:t>
            </a:r>
          </a:p>
          <a:p>
            <a:r>
              <a:rPr lang="en-US" dirty="0"/>
              <a:t>The English did not enjoy the harsh Puritans social standards. </a:t>
            </a:r>
          </a:p>
          <a:p>
            <a:r>
              <a:rPr lang="en-US" dirty="0"/>
              <a:t>When Cromwell died in 1659, the English Parliament asked the dead King’s son, Charles, to restore the monarchy and rule England. </a:t>
            </a:r>
          </a:p>
          <a:p>
            <a:r>
              <a:rPr lang="en-US" dirty="0"/>
              <a:t>Charles II accepted and the monarchy was restored in 1660. </a:t>
            </a:r>
          </a:p>
          <a:p>
            <a:r>
              <a:rPr lang="en-US" dirty="0"/>
              <a:t>As part of the arrangement Parliament received assurances of its authority. </a:t>
            </a:r>
          </a:p>
          <a:p>
            <a:r>
              <a:rPr lang="en-US" dirty="0"/>
              <a:t>Charles II was given nearly complete control of the colonies. </a:t>
            </a:r>
          </a:p>
        </p:txBody>
      </p:sp>
    </p:spTree>
    <p:extLst>
      <p:ext uri="{BB962C8B-B14F-4D97-AF65-F5344CB8AC3E}">
        <p14:creationId xmlns:p14="http://schemas.microsoft.com/office/powerpoint/2010/main" val="458207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6256-1DFE-4349-A6B6-A1E69A2626DC}"/>
              </a:ext>
            </a:extLst>
          </p:cNvPr>
          <p:cNvSpPr>
            <a:spLocks noGrp="1"/>
          </p:cNvSpPr>
          <p:nvPr>
            <p:ph type="title"/>
          </p:nvPr>
        </p:nvSpPr>
        <p:spPr/>
        <p:txBody>
          <a:bodyPr/>
          <a:lstStyle/>
          <a:p>
            <a:pPr algn="ctr"/>
            <a:r>
              <a:rPr lang="en-US" dirty="0"/>
              <a:t>Political Factions Emerge</a:t>
            </a:r>
          </a:p>
        </p:txBody>
      </p:sp>
      <p:sp>
        <p:nvSpPr>
          <p:cNvPr id="3" name="Content Placeholder 2">
            <a:extLst>
              <a:ext uri="{FF2B5EF4-FFF2-40B4-BE49-F238E27FC236}">
                <a16:creationId xmlns:a16="http://schemas.microsoft.com/office/drawing/2014/main" id="{E6309539-7FE3-4FE0-BABC-06D62DF74F6D}"/>
              </a:ext>
            </a:extLst>
          </p:cNvPr>
          <p:cNvSpPr>
            <a:spLocks noGrp="1"/>
          </p:cNvSpPr>
          <p:nvPr>
            <p:ph idx="1"/>
          </p:nvPr>
        </p:nvSpPr>
        <p:spPr/>
        <p:txBody>
          <a:bodyPr>
            <a:normAutofit fontScale="92500"/>
          </a:bodyPr>
          <a:lstStyle/>
          <a:p>
            <a:r>
              <a:rPr lang="en-US" dirty="0"/>
              <a:t>The death of Charles II and the possible ascension of Catholic James II created two distinct factions in Parliament. </a:t>
            </a:r>
          </a:p>
          <a:p>
            <a:r>
              <a:rPr lang="en-US" dirty="0"/>
              <a:t>The Tories, who supported a strong, hereditary monarchy and the restored ceremony of the Church of England.</a:t>
            </a:r>
          </a:p>
          <a:p>
            <a:r>
              <a:rPr lang="en-US" dirty="0"/>
              <a:t>The Whigs advocated parliamentary supremacy and toleration of Protestant dissenters such as Presbyterians. </a:t>
            </a:r>
          </a:p>
          <a:p>
            <a:r>
              <a:rPr lang="en-US" dirty="0"/>
              <a:t>Both labels were originally derogatory: Tory meant an Irish Catholic bandit and Whig was the Irish Catholic designation for a Presbyterian </a:t>
            </a:r>
            <a:r>
              <a:rPr lang="en-US" dirty="0" err="1"/>
              <a:t>Scot.</a:t>
            </a:r>
            <a:r>
              <a:rPr lang="en-US" dirty="0"/>
              <a:t> </a:t>
            </a:r>
          </a:p>
          <a:p>
            <a:r>
              <a:rPr lang="en-US" dirty="0"/>
              <a:t>The Tories favored James’s succession despite his Catholicism, whereas the Whigs opposed a Catholic monarch.</a:t>
            </a:r>
          </a:p>
        </p:txBody>
      </p:sp>
    </p:spTree>
    <p:extLst>
      <p:ext uri="{BB962C8B-B14F-4D97-AF65-F5344CB8AC3E}">
        <p14:creationId xmlns:p14="http://schemas.microsoft.com/office/powerpoint/2010/main" val="1532057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A6EE8-4592-4A12-A790-1A4ADA53C7EC}"/>
              </a:ext>
            </a:extLst>
          </p:cNvPr>
          <p:cNvSpPr>
            <a:spLocks noGrp="1"/>
          </p:cNvSpPr>
          <p:nvPr>
            <p:ph type="title"/>
          </p:nvPr>
        </p:nvSpPr>
        <p:spPr/>
        <p:txBody>
          <a:bodyPr/>
          <a:lstStyle/>
          <a:p>
            <a:pPr algn="ctr"/>
            <a:r>
              <a:rPr lang="en-US" dirty="0"/>
              <a:t>The Glorious Revolution</a:t>
            </a:r>
          </a:p>
        </p:txBody>
      </p:sp>
      <p:sp>
        <p:nvSpPr>
          <p:cNvPr id="3" name="Content Placeholder 2">
            <a:extLst>
              <a:ext uri="{FF2B5EF4-FFF2-40B4-BE49-F238E27FC236}">
                <a16:creationId xmlns:a16="http://schemas.microsoft.com/office/drawing/2014/main" id="{969CA915-AAE9-426B-B387-4EFE92DEFA00}"/>
              </a:ext>
            </a:extLst>
          </p:cNvPr>
          <p:cNvSpPr>
            <a:spLocks noGrp="1"/>
          </p:cNvSpPr>
          <p:nvPr>
            <p:ph idx="1"/>
          </p:nvPr>
        </p:nvSpPr>
        <p:spPr/>
        <p:txBody>
          <a:bodyPr>
            <a:normAutofit lnSpcReduction="10000"/>
          </a:bodyPr>
          <a:lstStyle/>
          <a:p>
            <a:r>
              <a:rPr lang="en-US" dirty="0"/>
              <a:t>After creating the Dominion of New England, James II attempted to diminish the power of Parliament back home in England. </a:t>
            </a:r>
          </a:p>
          <a:p>
            <a:r>
              <a:rPr lang="en-US" dirty="0"/>
              <a:t>James’ second wife was a Catholic princess who had a son and heir. </a:t>
            </a:r>
          </a:p>
          <a:p>
            <a:r>
              <a:rPr lang="en-US" dirty="0"/>
              <a:t>The prospect of Catholic monarch enraged Protestants in Parliament.</a:t>
            </a:r>
          </a:p>
          <a:p>
            <a:r>
              <a:rPr lang="en-US" dirty="0"/>
              <a:t>James’ first wife was Protestant and had two daughters, Mary &amp; Anne</a:t>
            </a:r>
          </a:p>
          <a:p>
            <a:r>
              <a:rPr lang="en-US" dirty="0"/>
              <a:t>Parliament invited Mary’s husband, the Dutch William of Orange to invade England with Parliament’s blessing and overthrow James II.</a:t>
            </a:r>
          </a:p>
          <a:p>
            <a:r>
              <a:rPr lang="en-US" dirty="0"/>
              <a:t>William invaded England in what became known as the Glorious Revolution and overthrew James II who fled to France.  </a:t>
            </a:r>
            <a:br>
              <a:rPr lang="en-US" dirty="0"/>
            </a:br>
            <a:endParaRPr lang="en-US" dirty="0"/>
          </a:p>
        </p:txBody>
      </p:sp>
    </p:spTree>
    <p:extLst>
      <p:ext uri="{BB962C8B-B14F-4D97-AF65-F5344CB8AC3E}">
        <p14:creationId xmlns:p14="http://schemas.microsoft.com/office/powerpoint/2010/main" val="1823555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2FC2-91AB-4B7E-A825-47AB2A36151B}"/>
              </a:ext>
            </a:extLst>
          </p:cNvPr>
          <p:cNvSpPr>
            <a:spLocks noGrp="1"/>
          </p:cNvSpPr>
          <p:nvPr>
            <p:ph type="title"/>
          </p:nvPr>
        </p:nvSpPr>
        <p:spPr/>
        <p:txBody>
          <a:bodyPr/>
          <a:lstStyle/>
          <a:p>
            <a:pPr algn="ctr"/>
            <a:r>
              <a:rPr lang="en-US" dirty="0"/>
              <a:t>William &amp; Mary </a:t>
            </a:r>
          </a:p>
        </p:txBody>
      </p:sp>
      <p:sp>
        <p:nvSpPr>
          <p:cNvPr id="3" name="Content Placeholder 2">
            <a:extLst>
              <a:ext uri="{FF2B5EF4-FFF2-40B4-BE49-F238E27FC236}">
                <a16:creationId xmlns:a16="http://schemas.microsoft.com/office/drawing/2014/main" id="{8C1CBF84-072C-42F8-B2A2-00FF147F2669}"/>
              </a:ext>
            </a:extLst>
          </p:cNvPr>
          <p:cNvSpPr>
            <a:spLocks noGrp="1"/>
          </p:cNvSpPr>
          <p:nvPr>
            <p:ph idx="1"/>
          </p:nvPr>
        </p:nvSpPr>
        <p:spPr/>
        <p:txBody>
          <a:bodyPr>
            <a:normAutofit/>
          </a:bodyPr>
          <a:lstStyle/>
          <a:p>
            <a:r>
              <a:rPr lang="en-US" dirty="0"/>
              <a:t>In the Bill of Rights (1689), William and Mary agreed not to raise a standing army or to levy taxes without Parliament’s consent. </a:t>
            </a:r>
          </a:p>
          <a:p>
            <a:r>
              <a:rPr lang="en-US" dirty="0"/>
              <a:t>They also agreed to call meetings of Parliament at least every three years, to guarantee free elections to parliamentary seats, and to abide by Parliament’s decisions. </a:t>
            </a:r>
          </a:p>
          <a:p>
            <a:r>
              <a:rPr lang="en-US" dirty="0"/>
              <a:t>The agreement gave England’s constitutional government a written, legal basis by formally recognizing Parliament as a self-contained, independent body that shared power with the rulers.</a:t>
            </a:r>
          </a:p>
        </p:txBody>
      </p:sp>
    </p:spTree>
    <p:extLst>
      <p:ext uri="{BB962C8B-B14F-4D97-AF65-F5344CB8AC3E}">
        <p14:creationId xmlns:p14="http://schemas.microsoft.com/office/powerpoint/2010/main" val="2971223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A722-5397-45B9-BAF2-531AB9D961C5}"/>
              </a:ext>
            </a:extLst>
          </p:cNvPr>
          <p:cNvSpPr>
            <a:spLocks noGrp="1"/>
          </p:cNvSpPr>
          <p:nvPr>
            <p:ph type="title"/>
          </p:nvPr>
        </p:nvSpPr>
        <p:spPr/>
        <p:txBody>
          <a:bodyPr/>
          <a:lstStyle/>
          <a:p>
            <a:pPr algn="ctr"/>
            <a:r>
              <a:rPr lang="en-US" dirty="0"/>
              <a:t>Religious Tolerance</a:t>
            </a:r>
          </a:p>
        </p:txBody>
      </p:sp>
      <p:sp>
        <p:nvSpPr>
          <p:cNvPr id="3" name="Content Placeholder 2">
            <a:extLst>
              <a:ext uri="{FF2B5EF4-FFF2-40B4-BE49-F238E27FC236}">
                <a16:creationId xmlns:a16="http://schemas.microsoft.com/office/drawing/2014/main" id="{2F8FC97D-32D4-4A95-AEB5-0F1FED88625F}"/>
              </a:ext>
            </a:extLst>
          </p:cNvPr>
          <p:cNvSpPr>
            <a:spLocks noGrp="1"/>
          </p:cNvSpPr>
          <p:nvPr>
            <p:ph idx="1"/>
          </p:nvPr>
        </p:nvSpPr>
        <p:spPr/>
        <p:txBody>
          <a:bodyPr/>
          <a:lstStyle/>
          <a:p>
            <a:r>
              <a:rPr lang="en-US" dirty="0"/>
              <a:t>The Toleration Act of 1689 granted all Protestants freedom of worship, though non-Anglicans (those not in the Church of England) </a:t>
            </a:r>
          </a:p>
          <a:p>
            <a:r>
              <a:rPr lang="en-US" dirty="0"/>
              <a:t>were still excluded from the universities; Catholics got no rights but were more often left alone to worship privately. </a:t>
            </a:r>
          </a:p>
          <a:p>
            <a:r>
              <a:rPr lang="en-US" dirty="0"/>
              <a:t>When the Catholics in Ireland rose to defend James II, William and Mary’s troops savagely suppressed them.</a:t>
            </a:r>
          </a:p>
        </p:txBody>
      </p:sp>
    </p:spTree>
    <p:extLst>
      <p:ext uri="{BB962C8B-B14F-4D97-AF65-F5344CB8AC3E}">
        <p14:creationId xmlns:p14="http://schemas.microsoft.com/office/powerpoint/2010/main" val="31365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2FA598-DD4C-4CEF-B9E5-7B509E0D2037}"/>
              </a:ext>
            </a:extLst>
          </p:cNvPr>
          <p:cNvSpPr>
            <a:spLocks noGrp="1"/>
          </p:cNvSpPr>
          <p:nvPr>
            <p:ph type="title"/>
          </p:nvPr>
        </p:nvSpPr>
        <p:spPr/>
        <p:txBody>
          <a:bodyPr/>
          <a:lstStyle/>
          <a:p>
            <a:pPr algn="ctr"/>
            <a:r>
              <a:rPr lang="en-US" dirty="0"/>
              <a:t>The Fronde</a:t>
            </a:r>
          </a:p>
        </p:txBody>
      </p:sp>
      <p:sp>
        <p:nvSpPr>
          <p:cNvPr id="5" name="Content Placeholder 4">
            <a:extLst>
              <a:ext uri="{FF2B5EF4-FFF2-40B4-BE49-F238E27FC236}">
                <a16:creationId xmlns:a16="http://schemas.microsoft.com/office/drawing/2014/main" id="{E86CDDB6-D170-46CC-BB65-C3D0A90E5C72}"/>
              </a:ext>
            </a:extLst>
          </p:cNvPr>
          <p:cNvSpPr>
            <a:spLocks noGrp="1"/>
          </p:cNvSpPr>
          <p:nvPr>
            <p:ph idx="1"/>
          </p:nvPr>
        </p:nvSpPr>
        <p:spPr/>
        <p:txBody>
          <a:bodyPr>
            <a:normAutofit/>
          </a:bodyPr>
          <a:lstStyle/>
          <a:p>
            <a:r>
              <a:rPr lang="en-US" dirty="0"/>
              <a:t> Louis was only five when he came to the throne in 1643.</a:t>
            </a:r>
          </a:p>
          <a:p>
            <a:r>
              <a:rPr lang="en-US" dirty="0"/>
              <a:t>Louis XIV’s mother, Anne of Austria, and her Italian-born adviser and rumored lover, Cardinal Mazarin ruled as regents.</a:t>
            </a:r>
          </a:p>
          <a:p>
            <a:r>
              <a:rPr lang="en-US" dirty="0"/>
              <a:t>Mazarin’s financing of the Thirty Years’ War and refusal to accept reform led to the Fronde, revolts by the nobility and the peasants.</a:t>
            </a:r>
          </a:p>
          <a:p>
            <a:r>
              <a:rPr lang="en-US" dirty="0"/>
              <a:t>Fearing for the young king’s safety, Anne took Louis and fled Paris. </a:t>
            </a:r>
          </a:p>
          <a:p>
            <a:r>
              <a:rPr lang="en-US" dirty="0"/>
              <a:t>The Fronde was suppressed but Louis XIV never forgot the humiliation and uncertainty that marred his childhood. His own policies as ruler would be designed to prevent the recurrence of any such revolts.</a:t>
            </a:r>
          </a:p>
          <a:p>
            <a:endParaRPr lang="en-US" dirty="0"/>
          </a:p>
        </p:txBody>
      </p:sp>
    </p:spTree>
    <p:extLst>
      <p:ext uri="{BB962C8B-B14F-4D97-AF65-F5344CB8AC3E}">
        <p14:creationId xmlns:p14="http://schemas.microsoft.com/office/powerpoint/2010/main" val="719966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6D45-1107-4560-9320-D32E6A90D47A}"/>
              </a:ext>
            </a:extLst>
          </p:cNvPr>
          <p:cNvSpPr>
            <a:spLocks noGrp="1"/>
          </p:cNvSpPr>
          <p:nvPr>
            <p:ph type="title"/>
          </p:nvPr>
        </p:nvSpPr>
        <p:spPr/>
        <p:txBody>
          <a:bodyPr/>
          <a:lstStyle/>
          <a:p>
            <a:pPr algn="ctr"/>
            <a:r>
              <a:rPr lang="en-US" dirty="0"/>
              <a:t>Thomas Hobbes-Leviathan</a:t>
            </a:r>
          </a:p>
        </p:txBody>
      </p:sp>
      <p:pic>
        <p:nvPicPr>
          <p:cNvPr id="7" name="Content Placeholder 6" descr="Portrait of Thomas Hobbes. ">
            <a:extLst>
              <a:ext uri="{FF2B5EF4-FFF2-40B4-BE49-F238E27FC236}">
                <a16:creationId xmlns:a16="http://schemas.microsoft.com/office/drawing/2014/main" id="{69D59394-EDE4-4440-B748-0B446849F31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88465" y="1825625"/>
            <a:ext cx="3481070" cy="4351338"/>
          </a:xfrm>
        </p:spPr>
      </p:pic>
      <p:sp>
        <p:nvSpPr>
          <p:cNvPr id="5" name="Content Placeholder 4">
            <a:extLst>
              <a:ext uri="{FF2B5EF4-FFF2-40B4-BE49-F238E27FC236}">
                <a16:creationId xmlns:a16="http://schemas.microsoft.com/office/drawing/2014/main" id="{83BC51A5-2215-4B82-823B-D5630D8A975B}"/>
              </a:ext>
            </a:extLst>
          </p:cNvPr>
          <p:cNvSpPr>
            <a:spLocks noGrp="1"/>
          </p:cNvSpPr>
          <p:nvPr>
            <p:ph sz="half" idx="2"/>
          </p:nvPr>
        </p:nvSpPr>
        <p:spPr/>
        <p:txBody>
          <a:bodyPr>
            <a:normAutofit fontScale="92500" lnSpcReduction="10000"/>
          </a:bodyPr>
          <a:lstStyle/>
          <a:p>
            <a:r>
              <a:rPr lang="en-US" dirty="0"/>
              <a:t> In 1651, Hobbes published his masterpiece, Leviathan, in which he argued for unlimited authority in a ruler  in order to overcome the defects of human nature.</a:t>
            </a:r>
          </a:p>
          <a:p>
            <a:r>
              <a:rPr lang="en-US" dirty="0"/>
              <a:t>Giving up personal liberty, he maintained, was the price of collective security. </a:t>
            </a:r>
          </a:p>
          <a:p>
            <a:r>
              <a:rPr lang="en-US" dirty="0"/>
              <a:t>He enraged royalists by arguing that authority came not from divine right but from the social contract.</a:t>
            </a:r>
          </a:p>
        </p:txBody>
      </p:sp>
    </p:spTree>
    <p:extLst>
      <p:ext uri="{BB962C8B-B14F-4D97-AF65-F5344CB8AC3E}">
        <p14:creationId xmlns:p14="http://schemas.microsoft.com/office/powerpoint/2010/main" val="3616141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E0F1-7C78-4173-BD6C-D4BEB3DC8E57}"/>
              </a:ext>
            </a:extLst>
          </p:cNvPr>
          <p:cNvSpPr>
            <a:spLocks noGrp="1"/>
          </p:cNvSpPr>
          <p:nvPr>
            <p:ph type="title"/>
          </p:nvPr>
        </p:nvSpPr>
        <p:spPr/>
        <p:txBody>
          <a:bodyPr/>
          <a:lstStyle/>
          <a:p>
            <a:pPr algn="ctr"/>
            <a:r>
              <a:rPr lang="en-US" dirty="0"/>
              <a:t>John Locke-Two Treatises of Government</a:t>
            </a:r>
          </a:p>
        </p:txBody>
      </p:sp>
      <p:pic>
        <p:nvPicPr>
          <p:cNvPr id="6" name="Content Placeholder 5" descr="Portrait of John Locke">
            <a:extLst>
              <a:ext uri="{FF2B5EF4-FFF2-40B4-BE49-F238E27FC236}">
                <a16:creationId xmlns:a16="http://schemas.microsoft.com/office/drawing/2014/main" id="{06959605-5CD6-4E76-9C4A-3ECB4521880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44893" y="1825625"/>
            <a:ext cx="3568214" cy="4351338"/>
          </a:xfrm>
        </p:spPr>
      </p:pic>
      <p:sp>
        <p:nvSpPr>
          <p:cNvPr id="4" name="Content Placeholder 3">
            <a:extLst>
              <a:ext uri="{FF2B5EF4-FFF2-40B4-BE49-F238E27FC236}">
                <a16:creationId xmlns:a16="http://schemas.microsoft.com/office/drawing/2014/main" id="{F94FF25B-A299-47EF-912E-6403D20A3999}"/>
              </a:ext>
            </a:extLst>
          </p:cNvPr>
          <p:cNvSpPr>
            <a:spLocks noGrp="1"/>
          </p:cNvSpPr>
          <p:nvPr>
            <p:ph sz="half" idx="2"/>
          </p:nvPr>
        </p:nvSpPr>
        <p:spPr/>
        <p:txBody>
          <a:bodyPr>
            <a:normAutofit fontScale="77500" lnSpcReduction="20000"/>
          </a:bodyPr>
          <a:lstStyle/>
          <a:p>
            <a:r>
              <a:rPr lang="en-US" dirty="0"/>
              <a:t>Rejecting Hobbes, John Locke used the notion of a social contract to provide a foundation for constitutionalism. </a:t>
            </a:r>
          </a:p>
          <a:p>
            <a:r>
              <a:rPr lang="en-US" dirty="0"/>
              <a:t>His Two Treatises of Government denied the divine right of kings.</a:t>
            </a:r>
          </a:p>
          <a:p>
            <a:r>
              <a:rPr lang="en-US" dirty="0"/>
              <a:t>Unlike Hobbes, he thought  people were reasonable and the state of nature peaceful instead of brutish and violent. </a:t>
            </a:r>
          </a:p>
          <a:p>
            <a:r>
              <a:rPr lang="en-US" dirty="0"/>
              <a:t>Locke insisted that government’s only purpose was to protect life, liberty, and property.</a:t>
            </a:r>
          </a:p>
          <a:p>
            <a:r>
              <a:rPr lang="en-US" dirty="0"/>
              <a:t>Ultimate authority rested in the will of a majority of men who owned property, and government should be limited to its basic purpose of protection.</a:t>
            </a:r>
          </a:p>
          <a:p>
            <a:endParaRPr lang="en-US" dirty="0"/>
          </a:p>
        </p:txBody>
      </p:sp>
    </p:spTree>
    <p:extLst>
      <p:ext uri="{BB962C8B-B14F-4D97-AF65-F5344CB8AC3E}">
        <p14:creationId xmlns:p14="http://schemas.microsoft.com/office/powerpoint/2010/main" val="1258533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F9A9-DBC8-4AA7-926E-DA4C0DA0A19E}"/>
              </a:ext>
            </a:extLst>
          </p:cNvPr>
          <p:cNvSpPr>
            <a:spLocks noGrp="1"/>
          </p:cNvSpPr>
          <p:nvPr>
            <p:ph type="title"/>
          </p:nvPr>
        </p:nvSpPr>
        <p:spPr/>
        <p:txBody>
          <a:bodyPr/>
          <a:lstStyle/>
          <a:p>
            <a:pPr algn="ctr"/>
            <a:r>
              <a:rPr lang="en-US" dirty="0"/>
              <a:t>Constitutionalism in the Dutch Republic</a:t>
            </a:r>
          </a:p>
        </p:txBody>
      </p:sp>
      <p:sp>
        <p:nvSpPr>
          <p:cNvPr id="3" name="Content Placeholder 2">
            <a:extLst>
              <a:ext uri="{FF2B5EF4-FFF2-40B4-BE49-F238E27FC236}">
                <a16:creationId xmlns:a16="http://schemas.microsoft.com/office/drawing/2014/main" id="{F428C7B2-B7E7-4F6F-8A8E-D66B48C43FF0}"/>
              </a:ext>
            </a:extLst>
          </p:cNvPr>
          <p:cNvSpPr>
            <a:spLocks noGrp="1"/>
          </p:cNvSpPr>
          <p:nvPr>
            <p:ph idx="1"/>
          </p:nvPr>
        </p:nvSpPr>
        <p:spPr/>
        <p:txBody>
          <a:bodyPr/>
          <a:lstStyle/>
          <a:p>
            <a:r>
              <a:rPr lang="en-US" dirty="0"/>
              <a:t>The Dutch established a decentralized, constitutional state. </a:t>
            </a:r>
          </a:p>
          <a:p>
            <a:r>
              <a:rPr lang="en-US" dirty="0"/>
              <a:t>Rich merchants called regents effectively controlled the internal affairs of each province and chose the stadholder, the executive officer responsible for defense and for representing the state at all ceremonial occasions. </a:t>
            </a:r>
          </a:p>
          <a:p>
            <a:r>
              <a:rPr lang="en-US" dirty="0"/>
              <a:t>They almost always picked one of the princes of the house of Orange, but the stadholder resembled a president more than a king.</a:t>
            </a:r>
          </a:p>
        </p:txBody>
      </p:sp>
    </p:spTree>
    <p:extLst>
      <p:ext uri="{BB962C8B-B14F-4D97-AF65-F5344CB8AC3E}">
        <p14:creationId xmlns:p14="http://schemas.microsoft.com/office/powerpoint/2010/main" val="1669566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A7B89-C6B7-4B8F-8C3C-79C6C798AC3D}"/>
              </a:ext>
            </a:extLst>
          </p:cNvPr>
          <p:cNvSpPr>
            <a:spLocks noGrp="1"/>
          </p:cNvSpPr>
          <p:nvPr>
            <p:ph type="title"/>
          </p:nvPr>
        </p:nvSpPr>
        <p:spPr/>
        <p:txBody>
          <a:bodyPr/>
          <a:lstStyle/>
          <a:p>
            <a:pPr algn="ctr"/>
            <a:r>
              <a:rPr lang="en-US" dirty="0"/>
              <a:t>Dutch Commercial Dominance</a:t>
            </a:r>
          </a:p>
        </p:txBody>
      </p:sp>
      <p:pic>
        <p:nvPicPr>
          <p:cNvPr id="7" name="Content Placeholder 6" descr="Map of 17th Century Dutch commerce.">
            <a:extLst>
              <a:ext uri="{FF2B5EF4-FFF2-40B4-BE49-F238E27FC236}">
                <a16:creationId xmlns:a16="http://schemas.microsoft.com/office/drawing/2014/main" id="{EE6D4B22-CB61-44AF-A49F-C3AEF618060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926255"/>
            <a:ext cx="5181600" cy="4150077"/>
          </a:xfrm>
        </p:spPr>
      </p:pic>
      <p:sp>
        <p:nvSpPr>
          <p:cNvPr id="5" name="Content Placeholder 4">
            <a:extLst>
              <a:ext uri="{FF2B5EF4-FFF2-40B4-BE49-F238E27FC236}">
                <a16:creationId xmlns:a16="http://schemas.microsoft.com/office/drawing/2014/main" id="{02744215-1EBC-4BAE-91B7-8B9ED20253CD}"/>
              </a:ext>
            </a:extLst>
          </p:cNvPr>
          <p:cNvSpPr>
            <a:spLocks noGrp="1"/>
          </p:cNvSpPr>
          <p:nvPr>
            <p:ph sz="half" idx="2"/>
          </p:nvPr>
        </p:nvSpPr>
        <p:spPr/>
        <p:txBody>
          <a:bodyPr>
            <a:normAutofit fontScale="85000" lnSpcReduction="20000"/>
          </a:bodyPr>
          <a:lstStyle/>
          <a:p>
            <a:r>
              <a:rPr lang="en-US" dirty="0"/>
              <a:t>The Dutch Republic became Europe’s financial capital because they dominated overseas commerce with their shipping. </a:t>
            </a:r>
          </a:p>
          <a:p>
            <a:r>
              <a:rPr lang="en-US" dirty="0"/>
              <a:t>They imported products from all over the world: spices, tea, and silk from Asia; sugar and tobacco from the Americas; wool from England and Spain; timber and furs from Scandinavia and grain from eastern Europe. </a:t>
            </a:r>
          </a:p>
          <a:p>
            <a:r>
              <a:rPr lang="en-US" dirty="0"/>
              <a:t>The Dutch rapidly became the most prosperous and best-educated people in Europe</a:t>
            </a:r>
          </a:p>
        </p:txBody>
      </p:sp>
    </p:spTree>
    <p:extLst>
      <p:ext uri="{BB962C8B-B14F-4D97-AF65-F5344CB8AC3E}">
        <p14:creationId xmlns:p14="http://schemas.microsoft.com/office/powerpoint/2010/main" val="2436170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E625-0CA9-4977-8F03-64AAB4965322}"/>
              </a:ext>
            </a:extLst>
          </p:cNvPr>
          <p:cNvSpPr>
            <a:spLocks noGrp="1"/>
          </p:cNvSpPr>
          <p:nvPr>
            <p:ph type="title"/>
          </p:nvPr>
        </p:nvSpPr>
        <p:spPr/>
        <p:txBody>
          <a:bodyPr/>
          <a:lstStyle/>
          <a:p>
            <a:pPr algn="ctr"/>
            <a:r>
              <a:rPr lang="en-US" dirty="0"/>
              <a:t>Decline of the Dutch</a:t>
            </a:r>
          </a:p>
        </p:txBody>
      </p:sp>
      <p:sp>
        <p:nvSpPr>
          <p:cNvPr id="3" name="Content Placeholder 2">
            <a:extLst>
              <a:ext uri="{FF2B5EF4-FFF2-40B4-BE49-F238E27FC236}">
                <a16:creationId xmlns:a16="http://schemas.microsoft.com/office/drawing/2014/main" id="{D02D4335-AAD5-4060-8001-E4C6A961A4AE}"/>
              </a:ext>
            </a:extLst>
          </p:cNvPr>
          <p:cNvSpPr>
            <a:spLocks noGrp="1"/>
          </p:cNvSpPr>
          <p:nvPr>
            <p:ph idx="1"/>
          </p:nvPr>
        </p:nvSpPr>
        <p:spPr/>
        <p:txBody>
          <a:bodyPr>
            <a:normAutofit/>
          </a:bodyPr>
          <a:lstStyle/>
          <a:p>
            <a:r>
              <a:rPr lang="en-US" dirty="0"/>
              <a:t>The Dutch lived in a world of international rivalries.</a:t>
            </a:r>
          </a:p>
          <a:p>
            <a:r>
              <a:rPr lang="en-US" dirty="0"/>
              <a:t>Naval wars with England between 1652 and 1674 and the land wars with France, which lasted until 1713, drained the state’s revenues. </a:t>
            </a:r>
          </a:p>
          <a:p>
            <a:r>
              <a:rPr lang="en-US" dirty="0"/>
              <a:t>The Dutch survived but began to lose their position in international trade as both the British and French used mercantilism to limit commerce with their own colonies to merchants from their own nations. </a:t>
            </a:r>
          </a:p>
          <a:p>
            <a:r>
              <a:rPr lang="en-US" dirty="0"/>
              <a:t>At the end of the seventeenth century the Dutch “golden age” came to an end.</a:t>
            </a:r>
          </a:p>
        </p:txBody>
      </p:sp>
    </p:spTree>
    <p:extLst>
      <p:ext uri="{BB962C8B-B14F-4D97-AF65-F5344CB8AC3E}">
        <p14:creationId xmlns:p14="http://schemas.microsoft.com/office/powerpoint/2010/main" val="2678744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76B2-CBE3-4473-8E99-18932D8974B1}"/>
              </a:ext>
            </a:extLst>
          </p:cNvPr>
          <p:cNvSpPr>
            <a:spLocks noGrp="1"/>
          </p:cNvSpPr>
          <p:nvPr>
            <p:ph type="title"/>
          </p:nvPr>
        </p:nvSpPr>
        <p:spPr/>
        <p:txBody>
          <a:bodyPr/>
          <a:lstStyle/>
          <a:p>
            <a:pPr algn="ctr"/>
            <a:r>
              <a:rPr lang="en-US" dirty="0"/>
              <a:t>Origins of the Slave Trade</a:t>
            </a:r>
          </a:p>
        </p:txBody>
      </p:sp>
      <p:sp>
        <p:nvSpPr>
          <p:cNvPr id="3" name="Content Placeholder 2">
            <a:extLst>
              <a:ext uri="{FF2B5EF4-FFF2-40B4-BE49-F238E27FC236}">
                <a16:creationId xmlns:a16="http://schemas.microsoft.com/office/drawing/2014/main" id="{0A5599EA-5E53-4901-80E7-750EEDDB3E4C}"/>
              </a:ext>
            </a:extLst>
          </p:cNvPr>
          <p:cNvSpPr>
            <a:spLocks noGrp="1"/>
          </p:cNvSpPr>
          <p:nvPr>
            <p:ph idx="1"/>
          </p:nvPr>
        </p:nvSpPr>
        <p:spPr/>
        <p:txBody>
          <a:bodyPr>
            <a:normAutofit/>
          </a:bodyPr>
          <a:lstStyle/>
          <a:p>
            <a:r>
              <a:rPr lang="en-US" dirty="0"/>
              <a:t>The Spanish and Portuguese had shown that African slaves  could be transported and forced to labor in South and Central America.</a:t>
            </a:r>
          </a:p>
          <a:p>
            <a:r>
              <a:rPr lang="en-US" dirty="0"/>
              <a:t>The English and French endeavored to set up similar labor systems in their new Caribbean island colonies. </a:t>
            </a:r>
          </a:p>
          <a:p>
            <a:r>
              <a:rPr lang="en-US" dirty="0"/>
              <a:t>European planters with large tracts of land bought African slaves to work fields of sugarcane. </a:t>
            </a:r>
          </a:p>
        </p:txBody>
      </p:sp>
    </p:spTree>
    <p:extLst>
      <p:ext uri="{BB962C8B-B14F-4D97-AF65-F5344CB8AC3E}">
        <p14:creationId xmlns:p14="http://schemas.microsoft.com/office/powerpoint/2010/main" val="334473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E8327-3921-4E7B-9C61-05B57E074438}"/>
              </a:ext>
            </a:extLst>
          </p:cNvPr>
          <p:cNvSpPr>
            <a:spLocks noGrp="1"/>
          </p:cNvSpPr>
          <p:nvPr>
            <p:ph type="title"/>
          </p:nvPr>
        </p:nvSpPr>
        <p:spPr/>
        <p:txBody>
          <a:bodyPr/>
          <a:lstStyle/>
          <a:p>
            <a:pPr algn="ctr"/>
            <a:r>
              <a:rPr lang="en-US" dirty="0"/>
              <a:t>The Establishment of Law Governing Slavery</a:t>
            </a:r>
          </a:p>
        </p:txBody>
      </p:sp>
      <p:sp>
        <p:nvSpPr>
          <p:cNvPr id="3" name="Content Placeholder 2">
            <a:extLst>
              <a:ext uri="{FF2B5EF4-FFF2-40B4-BE49-F238E27FC236}">
                <a16:creationId xmlns:a16="http://schemas.microsoft.com/office/drawing/2014/main" id="{914E0617-DC8A-4AB7-815C-FF2474B9D53C}"/>
              </a:ext>
            </a:extLst>
          </p:cNvPr>
          <p:cNvSpPr>
            <a:spLocks noGrp="1"/>
          </p:cNvSpPr>
          <p:nvPr>
            <p:ph idx="1"/>
          </p:nvPr>
        </p:nvSpPr>
        <p:spPr/>
        <p:txBody>
          <a:bodyPr>
            <a:normAutofit fontScale="92500" lnSpcReduction="10000"/>
          </a:bodyPr>
          <a:lstStyle/>
          <a:p>
            <a:r>
              <a:rPr lang="en-US" dirty="0"/>
              <a:t>By the end of the seventeenth century, </a:t>
            </a:r>
            <a:r>
              <a:rPr lang="en-US" dirty="0" err="1"/>
              <a:t>slav</a:t>
            </a:r>
            <a:r>
              <a:rPr lang="en-US" dirty="0"/>
              <a:t> </a:t>
            </a:r>
            <a:r>
              <a:rPr lang="en-US" dirty="0" err="1"/>
              <a:t>ery</a:t>
            </a:r>
            <a:r>
              <a:rPr lang="en-US" dirty="0"/>
              <a:t> had become codified as an inherited status that applied only to blacks. </a:t>
            </a:r>
          </a:p>
          <a:p>
            <a:r>
              <a:rPr lang="en-US" dirty="0"/>
              <a:t>In 1661, Barbados instituted a slave code that stripped all Africans of rights under En </a:t>
            </a:r>
            <a:r>
              <a:rPr lang="en-US" dirty="0" err="1"/>
              <a:t>glish</a:t>
            </a:r>
            <a:r>
              <a:rPr lang="en-US" dirty="0"/>
              <a:t> law. </a:t>
            </a:r>
          </a:p>
          <a:p>
            <a:r>
              <a:rPr lang="en-US" dirty="0"/>
              <a:t>Louis XIV promulgated a “black code” in 1685 to regulate the legal status of slaves in the French colonies and to prevent non-Catholics from owning slaves. </a:t>
            </a:r>
          </a:p>
          <a:p>
            <a:r>
              <a:rPr lang="en-US" dirty="0"/>
              <a:t>Laws defined slaves as property, slaves  could not themselves bring suit in court to demand better treatment.</a:t>
            </a:r>
          </a:p>
          <a:p>
            <a:r>
              <a:rPr lang="en-US" dirty="0"/>
              <a:t>The highest church and government authorities in Catholic and Protestant countries alike condoned the gradually expanding slave trade. </a:t>
            </a:r>
          </a:p>
        </p:txBody>
      </p:sp>
    </p:spTree>
    <p:extLst>
      <p:ext uri="{BB962C8B-B14F-4D97-AF65-F5344CB8AC3E}">
        <p14:creationId xmlns:p14="http://schemas.microsoft.com/office/powerpoint/2010/main" val="2266940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433D6-F53A-493D-8E87-3E9CEAFD95DB}"/>
              </a:ext>
            </a:extLst>
          </p:cNvPr>
          <p:cNvSpPr>
            <a:spLocks noGrp="1"/>
          </p:cNvSpPr>
          <p:nvPr>
            <p:ph type="title"/>
          </p:nvPr>
        </p:nvSpPr>
        <p:spPr/>
        <p:txBody>
          <a:bodyPr/>
          <a:lstStyle/>
          <a:p>
            <a:pPr algn="ctr"/>
            <a:r>
              <a:rPr lang="en-US" dirty="0"/>
              <a:t>The Growth of Slave Trade</a:t>
            </a:r>
          </a:p>
        </p:txBody>
      </p:sp>
      <p:sp>
        <p:nvSpPr>
          <p:cNvPr id="3" name="Content Placeholder 2">
            <a:extLst>
              <a:ext uri="{FF2B5EF4-FFF2-40B4-BE49-F238E27FC236}">
                <a16:creationId xmlns:a16="http://schemas.microsoft.com/office/drawing/2014/main" id="{3DDAEF79-4D8D-4007-9F62-D33A0A98CA6B}"/>
              </a:ext>
            </a:extLst>
          </p:cNvPr>
          <p:cNvSpPr>
            <a:spLocks noGrp="1"/>
          </p:cNvSpPr>
          <p:nvPr>
            <p:ph idx="1"/>
          </p:nvPr>
        </p:nvSpPr>
        <p:spPr/>
        <p:txBody>
          <a:bodyPr>
            <a:normAutofit fontScale="92500" lnSpcReduction="10000"/>
          </a:bodyPr>
          <a:lstStyle/>
          <a:p>
            <a:r>
              <a:rPr lang="en-US" dirty="0"/>
              <a:t>In 1600, 7600 Africans were exported annually from Africa to the New World. </a:t>
            </a:r>
          </a:p>
          <a:p>
            <a:r>
              <a:rPr lang="en-US" dirty="0"/>
              <a:t>By 1700, this number had increased to 33,000. </a:t>
            </a:r>
          </a:p>
          <a:p>
            <a:r>
              <a:rPr lang="en-US" dirty="0"/>
              <a:t>Several factors increased the slave trade-</a:t>
            </a:r>
          </a:p>
          <a:p>
            <a:r>
              <a:rPr lang="en-US" dirty="0"/>
              <a:t>First - improvements in muskets made European slavers more effective. </a:t>
            </a:r>
          </a:p>
          <a:p>
            <a:r>
              <a:rPr lang="en-US" dirty="0"/>
              <a:t>Second- the rising price for slaves made their sale more attractive for the Africans </a:t>
            </a:r>
          </a:p>
          <a:p>
            <a:r>
              <a:rPr lang="en-US" dirty="0"/>
              <a:t>who sold them.</a:t>
            </a:r>
          </a:p>
          <a:p>
            <a:r>
              <a:rPr lang="en-US" dirty="0"/>
              <a:t>Third- The increasing size of African armies and their use of muskets in fighting and capturing other Africans increased the number of slaves for sale.</a:t>
            </a:r>
          </a:p>
        </p:txBody>
      </p:sp>
    </p:spTree>
    <p:extLst>
      <p:ext uri="{BB962C8B-B14F-4D97-AF65-F5344CB8AC3E}">
        <p14:creationId xmlns:p14="http://schemas.microsoft.com/office/powerpoint/2010/main" val="3970175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E846-78CE-41E0-8862-6EFFA5D6A3C4}"/>
              </a:ext>
            </a:extLst>
          </p:cNvPr>
          <p:cNvSpPr>
            <a:spLocks noGrp="1"/>
          </p:cNvSpPr>
          <p:nvPr>
            <p:ph type="title"/>
          </p:nvPr>
        </p:nvSpPr>
        <p:spPr/>
        <p:txBody>
          <a:bodyPr/>
          <a:lstStyle/>
          <a:p>
            <a:pPr algn="ctr"/>
            <a:r>
              <a:rPr lang="en-US" dirty="0"/>
              <a:t>Self-Government of New World Colonies</a:t>
            </a:r>
          </a:p>
        </p:txBody>
      </p:sp>
      <p:sp>
        <p:nvSpPr>
          <p:cNvPr id="3" name="Content Placeholder 2">
            <a:extLst>
              <a:ext uri="{FF2B5EF4-FFF2-40B4-BE49-F238E27FC236}">
                <a16:creationId xmlns:a16="http://schemas.microsoft.com/office/drawing/2014/main" id="{84A73A68-C963-47AF-B42D-E1E347E09A4C}"/>
              </a:ext>
            </a:extLst>
          </p:cNvPr>
          <p:cNvSpPr>
            <a:spLocks noGrp="1"/>
          </p:cNvSpPr>
          <p:nvPr>
            <p:ph idx="1"/>
          </p:nvPr>
        </p:nvSpPr>
        <p:spPr/>
        <p:txBody>
          <a:bodyPr>
            <a:normAutofit lnSpcReduction="10000"/>
          </a:bodyPr>
          <a:lstStyle/>
          <a:p>
            <a:r>
              <a:rPr lang="en-US" dirty="0"/>
              <a:t>New World English colonies enjoyed more freedom than ever before. </a:t>
            </a:r>
          </a:p>
          <a:p>
            <a:r>
              <a:rPr lang="en-US" dirty="0"/>
              <a:t>Virtually left to themselves during the upheavals in England, the fledgling English colonies in North America developed representative government on their own. </a:t>
            </a:r>
          </a:p>
          <a:p>
            <a:r>
              <a:rPr lang="en-US" dirty="0"/>
              <a:t>Almost every colony had a two-house legislature. </a:t>
            </a:r>
          </a:p>
          <a:p>
            <a:r>
              <a:rPr lang="en-US" dirty="0"/>
              <a:t>William and Mary reluctantly allowed emerging colonial elites even more control over local affairs. </a:t>
            </a:r>
          </a:p>
          <a:p>
            <a:r>
              <a:rPr lang="en-US" dirty="0"/>
              <a:t>Plentiful land prevented the transplantation of English social hierarchy dominated by rich landowners and allowed ordinary to carve out their own farms.</a:t>
            </a:r>
          </a:p>
        </p:txBody>
      </p:sp>
    </p:spTree>
    <p:extLst>
      <p:ext uri="{BB962C8B-B14F-4D97-AF65-F5344CB8AC3E}">
        <p14:creationId xmlns:p14="http://schemas.microsoft.com/office/powerpoint/2010/main" val="1611128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FE78-0E52-4B7C-9B0F-37CA6B9EE383}"/>
              </a:ext>
            </a:extLst>
          </p:cNvPr>
          <p:cNvSpPr>
            <a:spLocks noGrp="1"/>
          </p:cNvSpPr>
          <p:nvPr>
            <p:ph type="title"/>
          </p:nvPr>
        </p:nvSpPr>
        <p:spPr/>
        <p:txBody>
          <a:bodyPr/>
          <a:lstStyle/>
          <a:p>
            <a:pPr algn="ctr"/>
            <a:r>
              <a:rPr lang="en-US" dirty="0"/>
              <a:t>Native American Catastrophe</a:t>
            </a:r>
          </a:p>
        </p:txBody>
      </p:sp>
      <p:sp>
        <p:nvSpPr>
          <p:cNvPr id="3" name="Content Placeholder 2">
            <a:extLst>
              <a:ext uri="{FF2B5EF4-FFF2-40B4-BE49-F238E27FC236}">
                <a16:creationId xmlns:a16="http://schemas.microsoft.com/office/drawing/2014/main" id="{C51B9FCD-E6D4-434C-B102-89DAE1EAB2B9}"/>
              </a:ext>
            </a:extLst>
          </p:cNvPr>
          <p:cNvSpPr>
            <a:spLocks noGrp="1"/>
          </p:cNvSpPr>
          <p:nvPr>
            <p:ph idx="1"/>
          </p:nvPr>
        </p:nvSpPr>
        <p:spPr/>
        <p:txBody>
          <a:bodyPr>
            <a:normAutofit lnSpcReduction="10000"/>
          </a:bodyPr>
          <a:lstStyle/>
          <a:p>
            <a:r>
              <a:rPr lang="en-US" dirty="0"/>
              <a:t>Native Americans faced death through disease, warfare, and the accelerating loss of their homelands. </a:t>
            </a:r>
          </a:p>
          <a:p>
            <a:r>
              <a:rPr lang="en-US" dirty="0"/>
              <a:t>Most Native Americans believed that land was for collective use and not subject to individual ownership while Europeans claimed that they owned exclusive land rights. </a:t>
            </a:r>
          </a:p>
          <a:p>
            <a:r>
              <a:rPr lang="en-US" dirty="0"/>
              <a:t>These differing views led to violence and war. </a:t>
            </a:r>
          </a:p>
          <a:p>
            <a:r>
              <a:rPr lang="en-US" dirty="0"/>
              <a:t>In 1675–1676, three tribes allied under Metacomet (called King </a:t>
            </a:r>
          </a:p>
          <a:p>
            <a:r>
              <a:rPr lang="en-US" dirty="0"/>
              <a:t>Philip by the English) attacked New England. </a:t>
            </a:r>
          </a:p>
          <a:p>
            <a:r>
              <a:rPr lang="en-US" dirty="0"/>
              <a:t>The colonists savagely repulsed the attacks and sold their captives as slaves. </a:t>
            </a:r>
          </a:p>
        </p:txBody>
      </p:sp>
    </p:spTree>
    <p:extLst>
      <p:ext uri="{BB962C8B-B14F-4D97-AF65-F5344CB8AC3E}">
        <p14:creationId xmlns:p14="http://schemas.microsoft.com/office/powerpoint/2010/main" val="3680066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C1BA-F352-40AE-A9E2-2954E53D6C7E}"/>
              </a:ext>
            </a:extLst>
          </p:cNvPr>
          <p:cNvSpPr>
            <a:spLocks noGrp="1"/>
          </p:cNvSpPr>
          <p:nvPr>
            <p:ph type="title"/>
          </p:nvPr>
        </p:nvSpPr>
        <p:spPr/>
        <p:txBody>
          <a:bodyPr/>
          <a:lstStyle/>
          <a:p>
            <a:pPr algn="ctr"/>
            <a:r>
              <a:rPr lang="en-US" dirty="0"/>
              <a:t>Court Culture</a:t>
            </a:r>
          </a:p>
        </p:txBody>
      </p:sp>
      <p:sp>
        <p:nvSpPr>
          <p:cNvPr id="3" name="Content Placeholder 2">
            <a:extLst>
              <a:ext uri="{FF2B5EF4-FFF2-40B4-BE49-F238E27FC236}">
                <a16:creationId xmlns:a16="http://schemas.microsoft.com/office/drawing/2014/main" id="{CB469E72-EF4A-4CB1-B654-D8E0878FEE2D}"/>
              </a:ext>
            </a:extLst>
          </p:cNvPr>
          <p:cNvSpPr>
            <a:spLocks noGrp="1"/>
          </p:cNvSpPr>
          <p:nvPr>
            <p:ph idx="1"/>
          </p:nvPr>
        </p:nvSpPr>
        <p:spPr/>
        <p:txBody>
          <a:bodyPr/>
          <a:lstStyle/>
          <a:p>
            <a:r>
              <a:rPr lang="en-US" dirty="0"/>
              <a:t> Louis controlled the nobility by replacing violence with court ritual.</a:t>
            </a:r>
          </a:p>
          <a:p>
            <a:r>
              <a:rPr lang="en-US" dirty="0"/>
              <a:t> Using a systematic policy of bestowing rewards while threatening disfavor or punishment, Louis induced the nobles to cooperate. </a:t>
            </a:r>
          </a:p>
          <a:p>
            <a:r>
              <a:rPr lang="en-US" dirty="0"/>
              <a:t>The aristocracy increasingly vied for his favor and in the process became his clients, dependent on him for advancement.</a:t>
            </a:r>
          </a:p>
          <a:p>
            <a:r>
              <a:rPr lang="en-US" dirty="0"/>
              <a:t>Court culture changed without notice, and the tiniest lapse in attention to etiquette  could lead to ruin for a noble’s family. </a:t>
            </a:r>
          </a:p>
          <a:p>
            <a:endParaRPr lang="en-US" dirty="0"/>
          </a:p>
          <a:p>
            <a:endParaRPr lang="en-US" dirty="0"/>
          </a:p>
        </p:txBody>
      </p:sp>
    </p:spTree>
    <p:extLst>
      <p:ext uri="{BB962C8B-B14F-4D97-AF65-F5344CB8AC3E}">
        <p14:creationId xmlns:p14="http://schemas.microsoft.com/office/powerpoint/2010/main" val="3262067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6285-B5AC-4C94-A142-2FB78FFE8520}"/>
              </a:ext>
            </a:extLst>
          </p:cNvPr>
          <p:cNvSpPr>
            <a:spLocks noGrp="1"/>
          </p:cNvSpPr>
          <p:nvPr>
            <p:ph type="title"/>
          </p:nvPr>
        </p:nvSpPr>
        <p:spPr/>
        <p:txBody>
          <a:bodyPr/>
          <a:lstStyle/>
          <a:p>
            <a:pPr algn="ctr"/>
            <a:r>
              <a:rPr lang="en-US" dirty="0"/>
              <a:t>Poland Lithuania Overwhelmed</a:t>
            </a:r>
          </a:p>
        </p:txBody>
      </p:sp>
      <p:sp>
        <p:nvSpPr>
          <p:cNvPr id="3" name="Content Placeholder 2">
            <a:extLst>
              <a:ext uri="{FF2B5EF4-FFF2-40B4-BE49-F238E27FC236}">
                <a16:creationId xmlns:a16="http://schemas.microsoft.com/office/drawing/2014/main" id="{FB732C2E-6CD1-401D-A224-6F391CD60233}"/>
              </a:ext>
            </a:extLst>
          </p:cNvPr>
          <p:cNvSpPr>
            <a:spLocks noGrp="1"/>
          </p:cNvSpPr>
          <p:nvPr>
            <p:ph idx="1"/>
          </p:nvPr>
        </p:nvSpPr>
        <p:spPr/>
        <p:txBody>
          <a:bodyPr>
            <a:normAutofit fontScale="92500" lnSpcReduction="20000"/>
          </a:bodyPr>
          <a:lstStyle/>
          <a:p>
            <a:r>
              <a:rPr lang="en-US" dirty="0"/>
              <a:t>In the version of constitutionalism adopted in Poland-Lithuania, the great nobles dominated the Sejm (parliament) and each noble each wielded an absolute veto power. </a:t>
            </a:r>
          </a:p>
          <a:p>
            <a:r>
              <a:rPr lang="en-US" dirty="0"/>
              <a:t>This “free veto” constitutional system deadlocked parliamentary government. </a:t>
            </a:r>
          </a:p>
          <a:p>
            <a:r>
              <a:rPr lang="en-US" dirty="0"/>
              <a:t>Ukrainian Cossack warriors revolted against the king of Poland-Lithuania in 1648, inaugurating two decades of tumult known as the Deluge. </a:t>
            </a:r>
          </a:p>
          <a:p>
            <a:r>
              <a:rPr lang="en-US" dirty="0"/>
              <a:t>In 1654, the Cossacks offered Ukraine to Russian rule, provoking a Russo-Polish war that ended with the tsar annexing eastern Ukraine and Kiev.</a:t>
            </a:r>
          </a:p>
          <a:p>
            <a:r>
              <a:rPr lang="en-US" dirty="0"/>
              <a:t>As much as a third of the Polish population perished. </a:t>
            </a:r>
          </a:p>
          <a:p>
            <a:r>
              <a:rPr lang="en-US" dirty="0"/>
              <a:t>The once prosperous Jewish and Protestant minorities suffered greatly: 56,000 Jews were killed by the Cossacks, the Polish peasants, or the Russian troops.</a:t>
            </a:r>
          </a:p>
        </p:txBody>
      </p:sp>
    </p:spTree>
    <p:extLst>
      <p:ext uri="{BB962C8B-B14F-4D97-AF65-F5344CB8AC3E}">
        <p14:creationId xmlns:p14="http://schemas.microsoft.com/office/powerpoint/2010/main" val="1413839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384AB-710A-4BC8-B73E-1054BC8D4B66}"/>
              </a:ext>
            </a:extLst>
          </p:cNvPr>
          <p:cNvSpPr>
            <a:spLocks noGrp="1"/>
          </p:cNvSpPr>
          <p:nvPr>
            <p:ph type="title"/>
          </p:nvPr>
        </p:nvSpPr>
        <p:spPr/>
        <p:txBody>
          <a:bodyPr/>
          <a:lstStyle/>
          <a:p>
            <a:pPr algn="ctr"/>
            <a:r>
              <a:rPr lang="en-US" dirty="0"/>
              <a:t>Jan Sobieski Revives Poland-Lithuania</a:t>
            </a:r>
          </a:p>
        </p:txBody>
      </p:sp>
      <p:pic>
        <p:nvPicPr>
          <p:cNvPr id="6" name="Content Placeholder 5" descr="Portrait of Jan Sobieski">
            <a:extLst>
              <a:ext uri="{FF2B5EF4-FFF2-40B4-BE49-F238E27FC236}">
                <a16:creationId xmlns:a16="http://schemas.microsoft.com/office/drawing/2014/main" id="{F71179E5-7B3F-4068-8195-C09EA80906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69768" y="1825625"/>
            <a:ext cx="3518464" cy="4351338"/>
          </a:xfrm>
        </p:spPr>
      </p:pic>
      <p:sp>
        <p:nvSpPr>
          <p:cNvPr id="4" name="Content Placeholder 3">
            <a:extLst>
              <a:ext uri="{FF2B5EF4-FFF2-40B4-BE49-F238E27FC236}">
                <a16:creationId xmlns:a16="http://schemas.microsoft.com/office/drawing/2014/main" id="{08F2DE13-7C7E-46F2-A42E-A682AA5CAF83}"/>
              </a:ext>
            </a:extLst>
          </p:cNvPr>
          <p:cNvSpPr>
            <a:spLocks noGrp="1"/>
          </p:cNvSpPr>
          <p:nvPr>
            <p:ph sz="half" idx="2"/>
          </p:nvPr>
        </p:nvSpPr>
        <p:spPr/>
        <p:txBody>
          <a:bodyPr>
            <a:normAutofit fontScale="85000" lnSpcReduction="20000"/>
          </a:bodyPr>
          <a:lstStyle/>
          <a:p>
            <a:r>
              <a:rPr lang="en-US" dirty="0"/>
              <a:t>The commonwealth revived briefly when a man of ability and ambition, Jan Sobieski was elected king. </a:t>
            </a:r>
          </a:p>
          <a:p>
            <a:r>
              <a:rPr lang="en-US" dirty="0"/>
              <a:t>Sobieski gained a reputation throughout Europe when he led 25,000 Polish cavalrymen into  battle in the siege of Vienna and helped rout the Ottomans. </a:t>
            </a:r>
          </a:p>
          <a:p>
            <a:r>
              <a:rPr lang="en-US" dirty="0"/>
              <a:t>Despite his efforts to rebuild the monarchy, Sobieski could not halt Poland-Lithuania’s decline. </a:t>
            </a:r>
          </a:p>
          <a:p>
            <a:r>
              <a:rPr lang="en-US" dirty="0"/>
              <a:t>The Polish version of constitutionalism fatally weakened the state and made it prey to neighboring powers.</a:t>
            </a:r>
          </a:p>
        </p:txBody>
      </p:sp>
    </p:spTree>
    <p:extLst>
      <p:ext uri="{BB962C8B-B14F-4D97-AF65-F5344CB8AC3E}">
        <p14:creationId xmlns:p14="http://schemas.microsoft.com/office/powerpoint/2010/main" val="308386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1FD28-4EE7-4A89-ADEF-E5002C76FC20}"/>
              </a:ext>
            </a:extLst>
          </p:cNvPr>
          <p:cNvSpPr>
            <a:spLocks noGrp="1"/>
          </p:cNvSpPr>
          <p:nvPr>
            <p:ph type="title"/>
          </p:nvPr>
        </p:nvSpPr>
        <p:spPr/>
        <p:txBody>
          <a:bodyPr/>
          <a:lstStyle/>
          <a:p>
            <a:pPr algn="ctr"/>
            <a:r>
              <a:rPr lang="en-US" dirty="0"/>
              <a:t>Absolutism in Brandenburg-Prussia</a:t>
            </a:r>
          </a:p>
        </p:txBody>
      </p:sp>
      <p:sp>
        <p:nvSpPr>
          <p:cNvPr id="3" name="Content Placeholder 2">
            <a:extLst>
              <a:ext uri="{FF2B5EF4-FFF2-40B4-BE49-F238E27FC236}">
                <a16:creationId xmlns:a16="http://schemas.microsoft.com/office/drawing/2014/main" id="{99C936E7-5FFB-4E97-9FAA-212277698924}"/>
              </a:ext>
            </a:extLst>
          </p:cNvPr>
          <p:cNvSpPr>
            <a:spLocks noGrp="1"/>
          </p:cNvSpPr>
          <p:nvPr>
            <p:ph idx="1"/>
          </p:nvPr>
        </p:nvSpPr>
        <p:spPr/>
        <p:txBody>
          <a:bodyPr>
            <a:normAutofit/>
          </a:bodyPr>
          <a:lstStyle/>
          <a:p>
            <a:r>
              <a:rPr lang="en-US" dirty="0"/>
              <a:t>Frederick William of Hohenzollern turned Brandenburg-Prussia into an absolutist state.</a:t>
            </a:r>
          </a:p>
          <a:p>
            <a:r>
              <a:rPr lang="en-US" dirty="0"/>
              <a:t>Frederick William struck a deal with the Junkers (nobles) of each province: in exchange for allowing him to collect taxes, he gave them complete control over their enserfed peasants and exempted them from taxation. By the end of his reign, the estates met only on ceremonial occasions. </a:t>
            </a:r>
          </a:p>
          <a:p>
            <a:r>
              <a:rPr lang="en-US" dirty="0"/>
              <a:t>Frederick William was able to expand his army from 8,000 to 30,000 with peasants filling the ranks, and Junkers becoming officers. </a:t>
            </a:r>
          </a:p>
        </p:txBody>
      </p:sp>
    </p:spTree>
    <p:extLst>
      <p:ext uri="{BB962C8B-B14F-4D97-AF65-F5344CB8AC3E}">
        <p14:creationId xmlns:p14="http://schemas.microsoft.com/office/powerpoint/2010/main" val="617709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E8D67-B4B0-490C-BBEB-6C3712C2923A}"/>
              </a:ext>
            </a:extLst>
          </p:cNvPr>
          <p:cNvSpPr>
            <a:spLocks noGrp="1"/>
          </p:cNvSpPr>
          <p:nvPr>
            <p:ph type="title"/>
          </p:nvPr>
        </p:nvSpPr>
        <p:spPr/>
        <p:txBody>
          <a:bodyPr/>
          <a:lstStyle/>
          <a:p>
            <a:pPr algn="ctr"/>
            <a:r>
              <a:rPr lang="en-US" dirty="0"/>
              <a:t>Habsburgs vs Ottomans</a:t>
            </a:r>
          </a:p>
        </p:txBody>
      </p:sp>
      <p:sp>
        <p:nvSpPr>
          <p:cNvPr id="3" name="Content Placeholder 2">
            <a:extLst>
              <a:ext uri="{FF2B5EF4-FFF2-40B4-BE49-F238E27FC236}">
                <a16:creationId xmlns:a16="http://schemas.microsoft.com/office/drawing/2014/main" id="{1ADD42DD-EF40-4D37-A6FF-3867B24DCC52}"/>
              </a:ext>
            </a:extLst>
          </p:cNvPr>
          <p:cNvSpPr>
            <a:spLocks noGrp="1"/>
          </p:cNvSpPr>
          <p:nvPr>
            <p:ph idx="1"/>
          </p:nvPr>
        </p:nvSpPr>
        <p:spPr/>
        <p:txBody>
          <a:bodyPr>
            <a:normAutofit fontScale="70000" lnSpcReduction="20000"/>
          </a:bodyPr>
          <a:lstStyle/>
          <a:p>
            <a:r>
              <a:rPr lang="en-US" dirty="0"/>
              <a:t>Austria fought the Turks for control of Hungary for more than 150 years. ‘</a:t>
            </a:r>
          </a:p>
          <a:p>
            <a:r>
              <a:rPr lang="en-US" dirty="0"/>
              <a:t>In 1682, war broke out again. The Turks in 1683, laid siege to Vienna. </a:t>
            </a:r>
          </a:p>
          <a:p>
            <a:r>
              <a:rPr lang="en-US" dirty="0"/>
              <a:t>With the help of Polish cavalry, the Austrians finally broke the siege and turned the tide in a </a:t>
            </a:r>
          </a:p>
          <a:p>
            <a:r>
              <a:rPr lang="en-US" dirty="0"/>
              <a:t>major counteroffensive. </a:t>
            </a:r>
          </a:p>
          <a:p>
            <a:r>
              <a:rPr lang="en-US" dirty="0"/>
              <a:t>By the Treaty of Karlowitz of 1699, the Ottoman Turks surrendered almost all of Hungary to the Austrians, marking the beginning of the decline </a:t>
            </a:r>
          </a:p>
          <a:p>
            <a:r>
              <a:rPr lang="en-US" dirty="0"/>
              <a:t>of Ottoman power.</a:t>
            </a:r>
          </a:p>
          <a:p>
            <a:r>
              <a:rPr lang="en-US" dirty="0"/>
              <a:t>Austrian rule over Hungary tightened as they systematically destroyed Turkish buildings and rebuilt Catholic churches, monasteries, road-</a:t>
            </a:r>
          </a:p>
          <a:p>
            <a:r>
              <a:rPr lang="en-US" dirty="0"/>
              <a:t>side shrines, and monuments in the baroque style.</a:t>
            </a:r>
          </a:p>
          <a:p>
            <a:r>
              <a:rPr lang="en-US" dirty="0"/>
              <a:t>The Ottoman Turks pushed hundreds of thousands of Turkish families into the Balkan peninsula in the 1400s and 1500s. </a:t>
            </a:r>
          </a:p>
          <a:p>
            <a:r>
              <a:rPr lang="en-US" dirty="0"/>
              <a:t>As locals converted to Islam, administration passed gradually into Ottoman hands. </a:t>
            </a:r>
          </a:p>
        </p:txBody>
      </p:sp>
    </p:spTree>
    <p:extLst>
      <p:ext uri="{BB962C8B-B14F-4D97-AF65-F5344CB8AC3E}">
        <p14:creationId xmlns:p14="http://schemas.microsoft.com/office/powerpoint/2010/main" val="3989602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4FA28-EBCD-49CA-9BA3-48A845D939AB}"/>
              </a:ext>
            </a:extLst>
          </p:cNvPr>
          <p:cNvSpPr>
            <a:spLocks noGrp="1"/>
          </p:cNvSpPr>
          <p:nvPr>
            <p:ph type="title"/>
          </p:nvPr>
        </p:nvSpPr>
        <p:spPr/>
        <p:txBody>
          <a:bodyPr/>
          <a:lstStyle/>
          <a:p>
            <a:pPr algn="ctr"/>
            <a:r>
              <a:rPr lang="en-US" dirty="0"/>
              <a:t>Absolutism in Russia</a:t>
            </a:r>
          </a:p>
        </p:txBody>
      </p:sp>
      <p:sp>
        <p:nvSpPr>
          <p:cNvPr id="3" name="Content Placeholder 2">
            <a:extLst>
              <a:ext uri="{FF2B5EF4-FFF2-40B4-BE49-F238E27FC236}">
                <a16:creationId xmlns:a16="http://schemas.microsoft.com/office/drawing/2014/main" id="{98047D43-86E4-429E-8AF8-2FD53208B6BC}"/>
              </a:ext>
            </a:extLst>
          </p:cNvPr>
          <p:cNvSpPr>
            <a:spLocks noGrp="1"/>
          </p:cNvSpPr>
          <p:nvPr>
            <p:ph idx="1"/>
          </p:nvPr>
        </p:nvSpPr>
        <p:spPr/>
        <p:txBody>
          <a:bodyPr>
            <a:normAutofit fontScale="85000" lnSpcReduction="20000"/>
          </a:bodyPr>
          <a:lstStyle/>
          <a:p>
            <a:r>
              <a:rPr lang="en-US" dirty="0"/>
              <a:t>Russia was evolving as an absolutist state and the tsars wanted to claim unlimited autocratic power.</a:t>
            </a:r>
          </a:p>
          <a:p>
            <a:r>
              <a:rPr lang="en-US" dirty="0"/>
              <a:t>The code of 1649 assigned all subjects to a hereditary class with slaves and peasants merged into a serf class. </a:t>
            </a:r>
          </a:p>
          <a:p>
            <a:r>
              <a:rPr lang="en-US" dirty="0"/>
              <a:t>Serfs were tightly tied to the soil and to their noble masters.</a:t>
            </a:r>
          </a:p>
          <a:p>
            <a:r>
              <a:rPr lang="en-US" dirty="0"/>
              <a:t>The code also forbade towns people to move from the community where they resided. </a:t>
            </a:r>
          </a:p>
          <a:p>
            <a:r>
              <a:rPr lang="en-US" dirty="0"/>
              <a:t>Nobles owed absolute obedience to the tsar and were required to serve in the army, but in return no other group could own estates worked by serfs. </a:t>
            </a:r>
          </a:p>
          <a:p>
            <a:r>
              <a:rPr lang="en-US" dirty="0"/>
              <a:t>Serfs became the chattel of their lord, who could sell them like horses or land. </a:t>
            </a:r>
          </a:p>
          <a:p>
            <a:r>
              <a:rPr lang="en-US" dirty="0"/>
              <a:t>Their lives differed little from those of the slaves on the plantations in the Americas.</a:t>
            </a:r>
          </a:p>
          <a:p>
            <a:endParaRPr lang="en-US" dirty="0"/>
          </a:p>
        </p:txBody>
      </p:sp>
    </p:spTree>
    <p:extLst>
      <p:ext uri="{BB962C8B-B14F-4D97-AF65-F5344CB8AC3E}">
        <p14:creationId xmlns:p14="http://schemas.microsoft.com/office/powerpoint/2010/main" val="3013586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1472-27D5-44C7-98D3-11288D5A784C}"/>
              </a:ext>
            </a:extLst>
          </p:cNvPr>
          <p:cNvSpPr>
            <a:spLocks noGrp="1"/>
          </p:cNvSpPr>
          <p:nvPr>
            <p:ph type="title"/>
          </p:nvPr>
        </p:nvSpPr>
        <p:spPr/>
        <p:txBody>
          <a:bodyPr/>
          <a:lstStyle/>
          <a:p>
            <a:pPr algn="ctr"/>
            <a:r>
              <a:rPr lang="en-US" dirty="0"/>
              <a:t>Stenka Razin and Rebellion in Russia</a:t>
            </a:r>
          </a:p>
        </p:txBody>
      </p:sp>
      <p:pic>
        <p:nvPicPr>
          <p:cNvPr id="7" name="Content Placeholder 6" descr="Potrait of Stenka Razin">
            <a:extLst>
              <a:ext uri="{FF2B5EF4-FFF2-40B4-BE49-F238E27FC236}">
                <a16:creationId xmlns:a16="http://schemas.microsoft.com/office/drawing/2014/main" id="{58CE817F-1627-45F5-B76B-1D6757AC6AF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61228" y="1825625"/>
            <a:ext cx="3935543" cy="4351338"/>
          </a:xfrm>
        </p:spPr>
      </p:pic>
      <p:sp>
        <p:nvSpPr>
          <p:cNvPr id="5" name="Content Placeholder 4">
            <a:extLst>
              <a:ext uri="{FF2B5EF4-FFF2-40B4-BE49-F238E27FC236}">
                <a16:creationId xmlns:a16="http://schemas.microsoft.com/office/drawing/2014/main" id="{59EC3E5F-3650-4036-90E6-0D7EA7AF34E1}"/>
              </a:ext>
            </a:extLst>
          </p:cNvPr>
          <p:cNvSpPr>
            <a:spLocks noGrp="1"/>
          </p:cNvSpPr>
          <p:nvPr>
            <p:ph sz="half" idx="2"/>
          </p:nvPr>
        </p:nvSpPr>
        <p:spPr/>
        <p:txBody>
          <a:bodyPr>
            <a:normAutofit fontScale="85000" lnSpcReduction="20000"/>
          </a:bodyPr>
          <a:lstStyle/>
          <a:p>
            <a:r>
              <a:rPr lang="en-US" dirty="0"/>
              <a:t> In 1667, Stenka Razin, the head of a powerful band of pirates and outlaws in southern Russia, led a rebellion that promised liberation from the great noble landowners. </a:t>
            </a:r>
          </a:p>
          <a:p>
            <a:r>
              <a:rPr lang="en-US" dirty="0"/>
              <a:t>Captured four years later by the tsar’s army, Razin was taken to Moscow, where he was dismembered in front of the public and his body thrown to the dogs. </a:t>
            </a:r>
          </a:p>
          <a:p>
            <a:r>
              <a:rPr lang="en-US" dirty="0"/>
              <a:t>Thousands of his followers also </a:t>
            </a:r>
            <a:r>
              <a:rPr lang="en-US" dirty="0" err="1"/>
              <a:t>suf-fered</a:t>
            </a:r>
            <a:r>
              <a:rPr lang="en-US" dirty="0"/>
              <a:t> grisly deaths, but </a:t>
            </a:r>
            <a:r>
              <a:rPr lang="en-US" dirty="0" err="1"/>
              <a:t>Razin’s</a:t>
            </a:r>
            <a:r>
              <a:rPr lang="en-US" dirty="0"/>
              <a:t> memory lived on in folk songs and legends.</a:t>
            </a:r>
          </a:p>
        </p:txBody>
      </p:sp>
    </p:spTree>
    <p:extLst>
      <p:ext uri="{BB962C8B-B14F-4D97-AF65-F5344CB8AC3E}">
        <p14:creationId xmlns:p14="http://schemas.microsoft.com/office/powerpoint/2010/main" val="723697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5A78-BC58-4BFD-BF9B-7A4985E4FEAC}"/>
              </a:ext>
            </a:extLst>
          </p:cNvPr>
          <p:cNvSpPr>
            <a:spLocks noGrp="1"/>
          </p:cNvSpPr>
          <p:nvPr>
            <p:ph type="title"/>
          </p:nvPr>
        </p:nvSpPr>
        <p:spPr/>
        <p:txBody>
          <a:bodyPr/>
          <a:lstStyle/>
          <a:p>
            <a:pPr algn="ctr"/>
            <a:r>
              <a:rPr lang="en-US" dirty="0"/>
              <a:t>Significant Artists</a:t>
            </a:r>
          </a:p>
        </p:txBody>
      </p:sp>
      <p:sp>
        <p:nvSpPr>
          <p:cNvPr id="5" name="Content Placeholder 4">
            <a:extLst>
              <a:ext uri="{FF2B5EF4-FFF2-40B4-BE49-F238E27FC236}">
                <a16:creationId xmlns:a16="http://schemas.microsoft.com/office/drawing/2014/main" id="{4E52E1F5-CC29-486B-A5E4-14E73B877CFE}"/>
              </a:ext>
            </a:extLst>
          </p:cNvPr>
          <p:cNvSpPr>
            <a:spLocks noGrp="1"/>
          </p:cNvSpPr>
          <p:nvPr>
            <p:ph idx="1"/>
          </p:nvPr>
        </p:nvSpPr>
        <p:spPr/>
        <p:txBody>
          <a:bodyPr>
            <a:normAutofit/>
          </a:bodyPr>
          <a:lstStyle/>
          <a:p>
            <a:r>
              <a:rPr lang="en-US" dirty="0"/>
              <a:t>The English Puritan poet John Milton wrote about limitations on individual liberty, and in his epic poem Paradise Lost he used the biblical Adam and Eve’s fall from grace to demonstrate the limits to freedom while recognizing personal liberty remains essential to their humanity. </a:t>
            </a:r>
          </a:p>
        </p:txBody>
      </p:sp>
    </p:spTree>
    <p:extLst>
      <p:ext uri="{BB962C8B-B14F-4D97-AF65-F5344CB8AC3E}">
        <p14:creationId xmlns:p14="http://schemas.microsoft.com/office/powerpoint/2010/main" val="2219067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hotograph of Joh">
            <a:extLst>
              <a:ext uri="{FF2B5EF4-FFF2-40B4-BE49-F238E27FC236}">
                <a16:creationId xmlns:a16="http://schemas.microsoft.com/office/drawing/2014/main" id="{16692DC6-31B8-4E91-B9DB-FD42D65131CD}"/>
              </a:ext>
            </a:extLst>
          </p:cNvPr>
          <p:cNvSpPr>
            <a:spLocks noGrp="1"/>
          </p:cNvSpPr>
          <p:nvPr>
            <p:ph type="title"/>
          </p:nvPr>
        </p:nvSpPr>
        <p:spPr/>
        <p:txBody>
          <a:bodyPr/>
          <a:lstStyle/>
          <a:p>
            <a:pPr algn="ctr"/>
            <a:r>
              <a:rPr lang="en-US" dirty="0"/>
              <a:t>John Stuart Mill-Paradise Lost</a:t>
            </a:r>
          </a:p>
        </p:txBody>
      </p:sp>
      <p:pic>
        <p:nvPicPr>
          <p:cNvPr id="6" name="Content Placeholder 5" descr="Photograph of John Stuart Mill">
            <a:extLst>
              <a:ext uri="{FF2B5EF4-FFF2-40B4-BE49-F238E27FC236}">
                <a16:creationId xmlns:a16="http://schemas.microsoft.com/office/drawing/2014/main" id="{21EDE02B-6EE7-4B4F-8B03-50121A73E66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44872"/>
            <a:ext cx="5181600" cy="3912843"/>
          </a:xfrm>
        </p:spPr>
      </p:pic>
      <p:sp>
        <p:nvSpPr>
          <p:cNvPr id="4" name="Content Placeholder 3">
            <a:extLst>
              <a:ext uri="{FF2B5EF4-FFF2-40B4-BE49-F238E27FC236}">
                <a16:creationId xmlns:a16="http://schemas.microsoft.com/office/drawing/2014/main" id="{3A060381-14EE-4F63-A96E-BEA6B16DDB00}"/>
              </a:ext>
            </a:extLst>
          </p:cNvPr>
          <p:cNvSpPr>
            <a:spLocks noGrp="1"/>
          </p:cNvSpPr>
          <p:nvPr>
            <p:ph sz="half" idx="2"/>
          </p:nvPr>
        </p:nvSpPr>
        <p:spPr/>
        <p:txBody>
          <a:bodyPr/>
          <a:lstStyle/>
          <a:p>
            <a:r>
              <a:rPr lang="en-US" dirty="0"/>
              <a:t>The English Puritan poet John Milton wrote about limitations on individual liberty, and in his epic poem Paradise Lost he used the biblical Adam and Eve’s fall from grace to demonstrate the limits to freedom while recognizing personal liberty remains essential to their humanity. </a:t>
            </a:r>
          </a:p>
          <a:p>
            <a:endParaRPr lang="en-US" dirty="0"/>
          </a:p>
        </p:txBody>
      </p:sp>
    </p:spTree>
    <p:extLst>
      <p:ext uri="{BB962C8B-B14F-4D97-AF65-F5344CB8AC3E}">
        <p14:creationId xmlns:p14="http://schemas.microsoft.com/office/powerpoint/2010/main" val="2650540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D8AF-9A8C-465D-994F-1C2F59F2516E}"/>
              </a:ext>
            </a:extLst>
          </p:cNvPr>
          <p:cNvSpPr>
            <a:spLocks noGrp="1"/>
          </p:cNvSpPr>
          <p:nvPr>
            <p:ph type="title"/>
          </p:nvPr>
        </p:nvSpPr>
        <p:spPr/>
        <p:txBody>
          <a:bodyPr/>
          <a:lstStyle/>
          <a:p>
            <a:pPr algn="ctr"/>
            <a:r>
              <a:rPr lang="en-US" dirty="0"/>
              <a:t>Classicism</a:t>
            </a:r>
          </a:p>
        </p:txBody>
      </p:sp>
      <p:sp>
        <p:nvSpPr>
          <p:cNvPr id="3" name="Content Placeholder 2">
            <a:extLst>
              <a:ext uri="{FF2B5EF4-FFF2-40B4-BE49-F238E27FC236}">
                <a16:creationId xmlns:a16="http://schemas.microsoft.com/office/drawing/2014/main" id="{84C53F06-D9E6-4BDD-8813-2324210B059B}"/>
              </a:ext>
            </a:extLst>
          </p:cNvPr>
          <p:cNvSpPr>
            <a:spLocks noGrp="1"/>
          </p:cNvSpPr>
          <p:nvPr>
            <p:ph idx="1"/>
          </p:nvPr>
        </p:nvSpPr>
        <p:spPr/>
        <p:txBody>
          <a:bodyPr>
            <a:normAutofit/>
          </a:bodyPr>
          <a:lstStyle/>
          <a:p>
            <a:r>
              <a:rPr lang="en-US" dirty="0"/>
              <a:t>Classicism reflected the ideals of the art of antiquity: geometric shapes, order, and harmony of lines took precedence over the sensuous, exuberant, and emotional forms of the baroque. </a:t>
            </a:r>
          </a:p>
          <a:p>
            <a:r>
              <a:rPr lang="en-US" dirty="0" err="1"/>
              <a:t>Iclassicism</a:t>
            </a:r>
            <a:r>
              <a:rPr lang="en-US" dirty="0"/>
              <a:t> the individual  could be found at the intersection of con-</a:t>
            </a:r>
          </a:p>
          <a:p>
            <a:r>
              <a:rPr lang="en-US" dirty="0"/>
              <a:t>verging, symmetrical, straight lines. </a:t>
            </a:r>
          </a:p>
          <a:p>
            <a:r>
              <a:rPr lang="en-US" dirty="0"/>
              <a:t>These influences were apparent in the work of Nicolas Poussin and Claude Lorrain. </a:t>
            </a:r>
          </a:p>
        </p:txBody>
      </p:sp>
    </p:spTree>
    <p:extLst>
      <p:ext uri="{BB962C8B-B14F-4D97-AF65-F5344CB8AC3E}">
        <p14:creationId xmlns:p14="http://schemas.microsoft.com/office/powerpoint/2010/main" val="2331993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A310-6A85-44A8-9DE2-20C50F85A5D6}"/>
              </a:ext>
            </a:extLst>
          </p:cNvPr>
          <p:cNvSpPr>
            <a:spLocks noGrp="1"/>
          </p:cNvSpPr>
          <p:nvPr>
            <p:ph type="title"/>
          </p:nvPr>
        </p:nvSpPr>
        <p:spPr/>
        <p:txBody>
          <a:bodyPr/>
          <a:lstStyle/>
          <a:p>
            <a:pPr algn="ctr"/>
            <a:r>
              <a:rPr lang="en-US" dirty="0"/>
              <a:t>The Salon and Courtly Manner</a:t>
            </a:r>
          </a:p>
        </p:txBody>
      </p:sp>
      <p:sp>
        <p:nvSpPr>
          <p:cNvPr id="3" name="Content Placeholder 2">
            <a:extLst>
              <a:ext uri="{FF2B5EF4-FFF2-40B4-BE49-F238E27FC236}">
                <a16:creationId xmlns:a16="http://schemas.microsoft.com/office/drawing/2014/main" id="{81E6BF99-DB03-454A-B636-90DA1F8843B0}"/>
              </a:ext>
            </a:extLst>
          </p:cNvPr>
          <p:cNvSpPr>
            <a:spLocks noGrp="1"/>
          </p:cNvSpPr>
          <p:nvPr>
            <p:ph idx="1"/>
          </p:nvPr>
        </p:nvSpPr>
        <p:spPr/>
        <p:txBody>
          <a:bodyPr>
            <a:normAutofit/>
          </a:bodyPr>
          <a:lstStyle/>
          <a:p>
            <a:r>
              <a:rPr lang="en-US" dirty="0"/>
              <a:t>Courtly manners often permeated the upper reaches of society by means of the salon, an informal gathering held regularly in a private home and presided over by a socially eminent woman. </a:t>
            </a:r>
          </a:p>
          <a:p>
            <a:r>
              <a:rPr lang="en-US" dirty="0"/>
              <a:t>The French government occasionally worried that these gatherings might challenge its authority, but the three main topics of salon conversa-</a:t>
            </a:r>
            <a:r>
              <a:rPr lang="en-US" dirty="0" err="1"/>
              <a:t>tion</a:t>
            </a:r>
            <a:r>
              <a:rPr lang="en-US" dirty="0"/>
              <a:t> were love, literature, and philosophy. </a:t>
            </a:r>
          </a:p>
          <a:p>
            <a:r>
              <a:rPr lang="en-US" dirty="0"/>
              <a:t>Before publishing a manuscript, many authors would read their compositions to a salon gathering.</a:t>
            </a:r>
          </a:p>
        </p:txBody>
      </p:sp>
    </p:spTree>
    <p:extLst>
      <p:ext uri="{BB962C8B-B14F-4D97-AF65-F5344CB8AC3E}">
        <p14:creationId xmlns:p14="http://schemas.microsoft.com/office/powerpoint/2010/main" val="354497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B1198-2B0B-4C19-A5E9-7D8A7E99B3D2}"/>
              </a:ext>
            </a:extLst>
          </p:cNvPr>
          <p:cNvSpPr>
            <a:spLocks noGrp="1"/>
          </p:cNvSpPr>
          <p:nvPr>
            <p:ph type="title"/>
          </p:nvPr>
        </p:nvSpPr>
        <p:spPr/>
        <p:txBody>
          <a:bodyPr/>
          <a:lstStyle/>
          <a:p>
            <a:pPr algn="ctr"/>
            <a:r>
              <a:rPr lang="en-US" dirty="0"/>
              <a:t>Molière</a:t>
            </a:r>
          </a:p>
        </p:txBody>
      </p:sp>
      <p:pic>
        <p:nvPicPr>
          <p:cNvPr id="6" name="Content Placeholder 5" descr="Portrait of Jean Baptist Poquel. ">
            <a:extLst>
              <a:ext uri="{FF2B5EF4-FFF2-40B4-BE49-F238E27FC236}">
                <a16:creationId xmlns:a16="http://schemas.microsoft.com/office/drawing/2014/main" id="{FED9553A-C065-4130-99CB-1F657BFCC04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5931"/>
            <a:ext cx="5181600" cy="3450725"/>
          </a:xfrm>
        </p:spPr>
      </p:pic>
      <p:sp>
        <p:nvSpPr>
          <p:cNvPr id="4" name="Content Placeholder 3">
            <a:extLst>
              <a:ext uri="{FF2B5EF4-FFF2-40B4-BE49-F238E27FC236}">
                <a16:creationId xmlns:a16="http://schemas.microsoft.com/office/drawing/2014/main" id="{1BEA67E3-14E0-46D0-B08C-205478FEAEF9}"/>
              </a:ext>
            </a:extLst>
          </p:cNvPr>
          <p:cNvSpPr>
            <a:spLocks noGrp="1"/>
          </p:cNvSpPr>
          <p:nvPr>
            <p:ph sz="half" idx="2"/>
          </p:nvPr>
        </p:nvSpPr>
        <p:spPr/>
        <p:txBody>
          <a:bodyPr>
            <a:normAutofit lnSpcReduction="10000"/>
          </a:bodyPr>
          <a:lstStyle/>
          <a:p>
            <a:r>
              <a:rPr lang="en-US" dirty="0"/>
              <a:t>The king gave pensions to artists and the most famous of these writers was the playwright Molière (the pen name of Jean-Baptiste </a:t>
            </a:r>
            <a:r>
              <a:rPr lang="en-US" dirty="0" err="1"/>
              <a:t>Poquel</a:t>
            </a:r>
            <a:r>
              <a:rPr lang="en-US" dirty="0"/>
              <a:t>), whose comedy Tartuffe made fun of religious hypocrites and was condemned by church leaders. </a:t>
            </a:r>
          </a:p>
          <a:p>
            <a:r>
              <a:rPr lang="en-US" dirty="0"/>
              <a:t>Louis forced Molière to delay public performances of the play but resisted calls for his dismissal. </a:t>
            </a:r>
          </a:p>
          <a:p>
            <a:endParaRPr lang="en-US" dirty="0"/>
          </a:p>
        </p:txBody>
      </p:sp>
    </p:spTree>
    <p:extLst>
      <p:ext uri="{BB962C8B-B14F-4D97-AF65-F5344CB8AC3E}">
        <p14:creationId xmlns:p14="http://schemas.microsoft.com/office/powerpoint/2010/main" val="1561850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1ED3-6800-488C-A882-A0BC6AE4562A}"/>
              </a:ext>
            </a:extLst>
          </p:cNvPr>
          <p:cNvSpPr>
            <a:spLocks noGrp="1"/>
          </p:cNvSpPr>
          <p:nvPr>
            <p:ph type="title"/>
          </p:nvPr>
        </p:nvSpPr>
        <p:spPr/>
        <p:txBody>
          <a:bodyPr/>
          <a:lstStyle/>
          <a:p>
            <a:pPr algn="ctr"/>
            <a:r>
              <a:rPr lang="en-US" dirty="0"/>
              <a:t>Europe changes in the 17</a:t>
            </a:r>
            <a:r>
              <a:rPr lang="en-US" baseline="30000" dirty="0"/>
              <a:t>th</a:t>
            </a:r>
            <a:r>
              <a:rPr lang="en-US" dirty="0"/>
              <a:t> Century</a:t>
            </a:r>
          </a:p>
        </p:txBody>
      </p:sp>
      <p:pic>
        <p:nvPicPr>
          <p:cNvPr id="8" name="Content Placeholder 7" descr="Map of Europe in 1600">
            <a:extLst>
              <a:ext uri="{FF2B5EF4-FFF2-40B4-BE49-F238E27FC236}">
                <a16:creationId xmlns:a16="http://schemas.microsoft.com/office/drawing/2014/main" id="{F08CBE35-C377-4E92-9D19-9552E729D6B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91027"/>
            <a:ext cx="5181600" cy="4220533"/>
          </a:xfrm>
        </p:spPr>
      </p:pic>
      <p:pic>
        <p:nvPicPr>
          <p:cNvPr id="6" name="Content Placeholder 5" descr="Map of Europe at the end of the 17th Century. ">
            <a:extLst>
              <a:ext uri="{FF2B5EF4-FFF2-40B4-BE49-F238E27FC236}">
                <a16:creationId xmlns:a16="http://schemas.microsoft.com/office/drawing/2014/main" id="{CF034834-A99C-431F-8C41-3623288A684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56347" y="1825625"/>
            <a:ext cx="5013306" cy="4351338"/>
          </a:xfrm>
        </p:spPr>
      </p:pic>
    </p:spTree>
    <p:extLst>
      <p:ext uri="{BB962C8B-B14F-4D97-AF65-F5344CB8AC3E}">
        <p14:creationId xmlns:p14="http://schemas.microsoft.com/office/powerpoint/2010/main" val="1600354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A08B-CDB4-42D0-B6CE-20DC007A126A}"/>
              </a:ext>
            </a:extLst>
          </p:cNvPr>
          <p:cNvSpPr>
            <a:spLocks noGrp="1"/>
          </p:cNvSpPr>
          <p:nvPr>
            <p:ph type="title"/>
          </p:nvPr>
        </p:nvSpPr>
        <p:spPr/>
        <p:txBody>
          <a:bodyPr/>
          <a:lstStyle/>
          <a:p>
            <a:pPr algn="ctr"/>
            <a:r>
              <a:rPr lang="en-US" dirty="0"/>
              <a:t>Versailles</a:t>
            </a:r>
          </a:p>
        </p:txBody>
      </p:sp>
      <p:pic>
        <p:nvPicPr>
          <p:cNvPr id="7" name="Content Placeholder 6" descr="An aerial view of Versailles">
            <a:extLst>
              <a:ext uri="{FF2B5EF4-FFF2-40B4-BE49-F238E27FC236}">
                <a16:creationId xmlns:a16="http://schemas.microsoft.com/office/drawing/2014/main" id="{570C3312-BCDA-4940-A8E0-175F5CD56D5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538571"/>
            <a:ext cx="5181600" cy="2925445"/>
          </a:xfrm>
        </p:spPr>
      </p:pic>
      <p:sp>
        <p:nvSpPr>
          <p:cNvPr id="5" name="Content Placeholder 4">
            <a:extLst>
              <a:ext uri="{FF2B5EF4-FFF2-40B4-BE49-F238E27FC236}">
                <a16:creationId xmlns:a16="http://schemas.microsoft.com/office/drawing/2014/main" id="{0DC22968-7C28-49B7-B07F-08C71E144575}"/>
              </a:ext>
            </a:extLst>
          </p:cNvPr>
          <p:cNvSpPr>
            <a:spLocks noGrp="1"/>
          </p:cNvSpPr>
          <p:nvPr>
            <p:ph sz="half" idx="2"/>
          </p:nvPr>
        </p:nvSpPr>
        <p:spPr/>
        <p:txBody>
          <a:bodyPr/>
          <a:lstStyle/>
          <a:p>
            <a:r>
              <a:rPr lang="en-US" dirty="0"/>
              <a:t>Building Versailles engaged thirty-six thousand workers. </a:t>
            </a:r>
          </a:p>
          <a:p>
            <a:r>
              <a:rPr lang="en-US" dirty="0"/>
              <a:t>Versailles symbolized Louis’s success at reining in the nobility and dominating Europe, and other monarchs eagerly mimicked French fashion and often conducted their business in French.</a:t>
            </a:r>
          </a:p>
        </p:txBody>
      </p:sp>
    </p:spTree>
    <p:extLst>
      <p:ext uri="{BB962C8B-B14F-4D97-AF65-F5344CB8AC3E}">
        <p14:creationId xmlns:p14="http://schemas.microsoft.com/office/powerpoint/2010/main" val="195283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F591-1F7D-4BB4-B20A-F653CDA2D9E2}"/>
              </a:ext>
            </a:extLst>
          </p:cNvPr>
          <p:cNvSpPr>
            <a:spLocks noGrp="1"/>
          </p:cNvSpPr>
          <p:nvPr>
            <p:ph type="title"/>
          </p:nvPr>
        </p:nvSpPr>
        <p:spPr/>
        <p:txBody>
          <a:bodyPr/>
          <a:lstStyle/>
          <a:p>
            <a:pPr algn="ctr"/>
            <a:r>
              <a:rPr lang="en-US" dirty="0"/>
              <a:t>Jansenists</a:t>
            </a:r>
          </a:p>
        </p:txBody>
      </p:sp>
      <p:sp>
        <p:nvSpPr>
          <p:cNvPr id="3" name="Content Placeholder 2">
            <a:extLst>
              <a:ext uri="{FF2B5EF4-FFF2-40B4-BE49-F238E27FC236}">
                <a16:creationId xmlns:a16="http://schemas.microsoft.com/office/drawing/2014/main" id="{57B7AB62-BDF4-4AC0-81F7-D540254AECCE}"/>
              </a:ext>
            </a:extLst>
          </p:cNvPr>
          <p:cNvSpPr>
            <a:spLocks noGrp="1"/>
          </p:cNvSpPr>
          <p:nvPr>
            <p:ph idx="1"/>
          </p:nvPr>
        </p:nvSpPr>
        <p:spPr/>
        <p:txBody>
          <a:bodyPr>
            <a:normAutofit/>
          </a:bodyPr>
          <a:lstStyle/>
          <a:p>
            <a:r>
              <a:rPr lang="en-US" dirty="0"/>
              <a:t> The Jansenists </a:t>
            </a:r>
            <a:r>
              <a:rPr lang="en-US" dirty="0" err="1"/>
              <a:t>wer</a:t>
            </a:r>
            <a:r>
              <a:rPr lang="en-US" dirty="0"/>
              <a:t> Catholics whose doctrines and practices resembled some aspects of Protestantism. Follow-</a:t>
            </a:r>
          </a:p>
          <a:p>
            <a:r>
              <a:rPr lang="en-US" dirty="0"/>
              <a:t>Jansenists stressed the need for God’s grace in achieving salvation. </a:t>
            </a:r>
          </a:p>
          <a:p>
            <a:r>
              <a:rPr lang="en-US" dirty="0"/>
              <a:t>Louis rejected the Jansenists doctrine because it gave priority to considerations of individual conscience over the demands of the official church hierarchy. </a:t>
            </a:r>
          </a:p>
          <a:p>
            <a:r>
              <a:rPr lang="en-US" dirty="0"/>
              <a:t>In 1660, he began enforcing various papal bulls (decrees) against Jansenism and closed down Jansenist theological centers.</a:t>
            </a:r>
          </a:p>
        </p:txBody>
      </p:sp>
    </p:spTree>
    <p:extLst>
      <p:ext uri="{BB962C8B-B14F-4D97-AF65-F5344CB8AC3E}">
        <p14:creationId xmlns:p14="http://schemas.microsoft.com/office/powerpoint/2010/main" val="4075748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C066F-5506-4190-9F92-FB58E0F840C8}"/>
              </a:ext>
            </a:extLst>
          </p:cNvPr>
          <p:cNvSpPr>
            <a:spLocks noGrp="1"/>
          </p:cNvSpPr>
          <p:nvPr>
            <p:ph type="title"/>
          </p:nvPr>
        </p:nvSpPr>
        <p:spPr/>
        <p:txBody>
          <a:bodyPr/>
          <a:lstStyle/>
          <a:p>
            <a:pPr algn="ctr"/>
            <a:r>
              <a:rPr lang="en-US" dirty="0"/>
              <a:t>Revocation of the Edict of Nantes</a:t>
            </a:r>
          </a:p>
        </p:txBody>
      </p:sp>
      <p:sp>
        <p:nvSpPr>
          <p:cNvPr id="3" name="Content Placeholder 2">
            <a:extLst>
              <a:ext uri="{FF2B5EF4-FFF2-40B4-BE49-F238E27FC236}">
                <a16:creationId xmlns:a16="http://schemas.microsoft.com/office/drawing/2014/main" id="{4E932C58-08DF-42D5-9960-2C89ED461E98}"/>
              </a:ext>
            </a:extLst>
          </p:cNvPr>
          <p:cNvSpPr>
            <a:spLocks noGrp="1"/>
          </p:cNvSpPr>
          <p:nvPr>
            <p:ph idx="1"/>
          </p:nvPr>
        </p:nvSpPr>
        <p:spPr/>
        <p:txBody>
          <a:bodyPr>
            <a:normAutofit fontScale="92500" lnSpcReduction="20000"/>
          </a:bodyPr>
          <a:lstStyle/>
          <a:p>
            <a:r>
              <a:rPr lang="en-US" dirty="0"/>
              <a:t> Louis considered the Edict of Nantes (1598), by his grandfather Henry IV granted a temporary measure, and he hoped to reconvert  the Huguenots to Catholicism. </a:t>
            </a:r>
          </a:p>
          <a:p>
            <a:r>
              <a:rPr lang="en-US" dirty="0"/>
              <a:t>In 1685, his revocation of the Edict of Nantes closed Calvinist churches and schools, forced all pastors to leave the country, and ordered the conversion of all Calvinists. </a:t>
            </a:r>
          </a:p>
          <a:p>
            <a:r>
              <a:rPr lang="en-US" dirty="0"/>
              <a:t>Children of Calvinists  could be taken away from their parents and raised Catholic. </a:t>
            </a:r>
          </a:p>
          <a:p>
            <a:r>
              <a:rPr lang="en-US" dirty="0"/>
              <a:t>Tens of thousands of Huguenots responded by illegally fleeing to England, Brandenburg-Prussia, the Dutch Republic, or North America. </a:t>
            </a:r>
          </a:p>
          <a:p>
            <a:r>
              <a:rPr lang="en-US" dirty="0"/>
              <a:t>Protestant European countries were shocked by this crackdown on religious dissent and would cite it in justification of their wars against Louis.</a:t>
            </a:r>
          </a:p>
        </p:txBody>
      </p:sp>
    </p:spTree>
    <p:extLst>
      <p:ext uri="{BB962C8B-B14F-4D97-AF65-F5344CB8AC3E}">
        <p14:creationId xmlns:p14="http://schemas.microsoft.com/office/powerpoint/2010/main" val="14456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64D8C-6608-47F5-B0EC-9020B2870298}"/>
              </a:ext>
            </a:extLst>
          </p:cNvPr>
          <p:cNvSpPr>
            <a:spLocks noGrp="1"/>
          </p:cNvSpPr>
          <p:nvPr>
            <p:ph type="title"/>
          </p:nvPr>
        </p:nvSpPr>
        <p:spPr/>
        <p:txBody>
          <a:bodyPr/>
          <a:lstStyle/>
          <a:p>
            <a:pPr algn="r"/>
            <a:r>
              <a:rPr lang="en-US" dirty="0"/>
              <a:t>Crucial Role of Government Bureaucracy</a:t>
            </a:r>
          </a:p>
        </p:txBody>
      </p:sp>
      <p:sp>
        <p:nvSpPr>
          <p:cNvPr id="3" name="Content Placeholder 2">
            <a:extLst>
              <a:ext uri="{FF2B5EF4-FFF2-40B4-BE49-F238E27FC236}">
                <a16:creationId xmlns:a16="http://schemas.microsoft.com/office/drawing/2014/main" id="{A0101E7F-ECDE-4D03-93B1-9A5E46966E66}"/>
              </a:ext>
            </a:extLst>
          </p:cNvPr>
          <p:cNvSpPr>
            <a:spLocks noGrp="1"/>
          </p:cNvSpPr>
          <p:nvPr>
            <p:ph idx="1"/>
          </p:nvPr>
        </p:nvSpPr>
        <p:spPr/>
        <p:txBody>
          <a:bodyPr>
            <a:normAutofit/>
          </a:bodyPr>
          <a:lstStyle/>
          <a:p>
            <a:r>
              <a:rPr lang="en-US" dirty="0"/>
              <a:t>Louis XIV could not have enforced his policies without the services of a nationwide bureaucracy of a network of state officials carrying out orders. </a:t>
            </a:r>
          </a:p>
          <a:p>
            <a:r>
              <a:rPr lang="en-US" dirty="0"/>
              <a:t>Louis personally supervised the activities of his bureaucrats and handpicked an intendant for each region to represent his rule against entrenched local interests.</a:t>
            </a:r>
          </a:p>
          <a:p>
            <a:r>
              <a:rPr lang="en-US" dirty="0"/>
              <a:t>The intendants supervised the collection of taxes, the financing of public works, and the provisioning of the army. </a:t>
            </a:r>
          </a:p>
          <a:p>
            <a:r>
              <a:rPr lang="en-US" dirty="0"/>
              <a:t>In 1673, Louis decreed that local officials could no longer vote against his proposed laws or even speak against them.</a:t>
            </a:r>
          </a:p>
        </p:txBody>
      </p:sp>
    </p:spTree>
    <p:extLst>
      <p:ext uri="{BB962C8B-B14F-4D97-AF65-F5344CB8AC3E}">
        <p14:creationId xmlns:p14="http://schemas.microsoft.com/office/powerpoint/2010/main" val="402319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3947</Words>
  <Application>Microsoft Office PowerPoint</Application>
  <PresentationFormat>Widescreen</PresentationFormat>
  <Paragraphs>241</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Absolutism vs Constitutionalism</vt:lpstr>
      <vt:lpstr>Absolutism under Louis XIV</vt:lpstr>
      <vt:lpstr>The Fronde</vt:lpstr>
      <vt:lpstr>Court Culture</vt:lpstr>
      <vt:lpstr>Molière</vt:lpstr>
      <vt:lpstr>Versailles</vt:lpstr>
      <vt:lpstr>Jansenists</vt:lpstr>
      <vt:lpstr>Revocation of the Edict of Nantes</vt:lpstr>
      <vt:lpstr>Crucial Role of Government Bureaucracy</vt:lpstr>
      <vt:lpstr>Jean-Baptiste Colbert</vt:lpstr>
      <vt:lpstr>Mercantilism</vt:lpstr>
      <vt:lpstr>Mercantilism Visual</vt:lpstr>
      <vt:lpstr>French Foreign Policy</vt:lpstr>
      <vt:lpstr>Wars of Louis XIV</vt:lpstr>
      <vt:lpstr>Louis XIV Expands French Territory</vt:lpstr>
      <vt:lpstr>Consequences of Absolutism</vt:lpstr>
      <vt:lpstr>Constitutionalism in England</vt:lpstr>
      <vt:lpstr> Puritan Revolution</vt:lpstr>
      <vt:lpstr>Phases of the Puritan Revolution</vt:lpstr>
      <vt:lpstr>Levellers</vt:lpstr>
      <vt:lpstr>The Quakers</vt:lpstr>
      <vt:lpstr>The Rump Parliament</vt:lpstr>
      <vt:lpstr>Cromwell’s Expansion</vt:lpstr>
      <vt:lpstr> British Mercantilism</vt:lpstr>
      <vt:lpstr>Restoration of the English Monarchy</vt:lpstr>
      <vt:lpstr>Political Factions Emerge</vt:lpstr>
      <vt:lpstr>The Glorious Revolution</vt:lpstr>
      <vt:lpstr>William &amp; Mary </vt:lpstr>
      <vt:lpstr>Religious Tolerance</vt:lpstr>
      <vt:lpstr>Thomas Hobbes-Leviathan</vt:lpstr>
      <vt:lpstr>John Locke-Two Treatises of Government</vt:lpstr>
      <vt:lpstr>Constitutionalism in the Dutch Republic</vt:lpstr>
      <vt:lpstr>Dutch Commercial Dominance</vt:lpstr>
      <vt:lpstr>Decline of the Dutch</vt:lpstr>
      <vt:lpstr>Origins of the Slave Trade</vt:lpstr>
      <vt:lpstr>The Establishment of Law Governing Slavery</vt:lpstr>
      <vt:lpstr>The Growth of Slave Trade</vt:lpstr>
      <vt:lpstr>Self-Government of New World Colonies</vt:lpstr>
      <vt:lpstr>Native American Catastrophe</vt:lpstr>
      <vt:lpstr>Poland Lithuania Overwhelmed</vt:lpstr>
      <vt:lpstr>Jan Sobieski Revives Poland-Lithuania</vt:lpstr>
      <vt:lpstr>Absolutism in Brandenburg-Prussia</vt:lpstr>
      <vt:lpstr>Habsburgs vs Ottomans</vt:lpstr>
      <vt:lpstr>Absolutism in Russia</vt:lpstr>
      <vt:lpstr>Stenka Razin and Rebellion in Russia</vt:lpstr>
      <vt:lpstr>Significant Artists</vt:lpstr>
      <vt:lpstr>John Stuart Mill-Paradise Lost</vt:lpstr>
      <vt:lpstr>Classicism</vt:lpstr>
      <vt:lpstr>The Salon and Courtly Manner</vt:lpstr>
      <vt:lpstr>Europe changes in the 17th Century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Absolutism vs Constitutionalism</dc:title>
  <dc:creator>Shawn Burns</dc:creator>
  <cp:lastModifiedBy>Shawn Burns</cp:lastModifiedBy>
  <cp:revision>15</cp:revision>
  <dcterms:created xsi:type="dcterms:W3CDTF">2021-09-19T18:49:47Z</dcterms:created>
  <dcterms:modified xsi:type="dcterms:W3CDTF">2021-09-22T18:36:31Z</dcterms:modified>
</cp:coreProperties>
</file>