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urns" userId="148de5b5402571ee" providerId="LiveId" clId="{1B8E6AC1-DF22-4663-AF91-3467B8ED1C6E}"/>
    <pc:docChg chg="undo custSel addSld modSld">
      <pc:chgData name="Shawn Burns" userId="148de5b5402571ee" providerId="LiveId" clId="{1B8E6AC1-DF22-4663-AF91-3467B8ED1C6E}" dt="2021-09-29T17:29:58.186" v="7266" actId="114"/>
      <pc:docMkLst>
        <pc:docMk/>
      </pc:docMkLst>
      <pc:sldChg chg="addSp delSp modSp new mod">
        <pc:chgData name="Shawn Burns" userId="148de5b5402571ee" providerId="LiveId" clId="{1B8E6AC1-DF22-4663-AF91-3467B8ED1C6E}" dt="2021-09-29T05:14:50.285" v="140" actId="962"/>
        <pc:sldMkLst>
          <pc:docMk/>
          <pc:sldMk cId="2465715266" sldId="270"/>
        </pc:sldMkLst>
        <pc:spChg chg="mod">
          <ac:chgData name="Shawn Burns" userId="148de5b5402571ee" providerId="LiveId" clId="{1B8E6AC1-DF22-4663-AF91-3467B8ED1C6E}" dt="2021-09-29T05:13:53.185" v="41" actId="122"/>
          <ac:spMkLst>
            <pc:docMk/>
            <pc:sldMk cId="2465715266" sldId="270"/>
            <ac:spMk id="2" creationId="{B56D2C47-BF33-4568-A298-0030DC829E89}"/>
          </ac:spMkLst>
        </pc:spChg>
        <pc:spChg chg="del">
          <ac:chgData name="Shawn Burns" userId="148de5b5402571ee" providerId="LiveId" clId="{1B8E6AC1-DF22-4663-AF91-3467B8ED1C6E}" dt="2021-09-29T05:14:22.654" v="42" actId="931"/>
          <ac:spMkLst>
            <pc:docMk/>
            <pc:sldMk cId="2465715266" sldId="270"/>
            <ac:spMk id="3" creationId="{B1FD9396-59E9-4E82-89BD-9EEA01850738}"/>
          </ac:spMkLst>
        </pc:spChg>
        <pc:picChg chg="add mod">
          <ac:chgData name="Shawn Burns" userId="148de5b5402571ee" providerId="LiveId" clId="{1B8E6AC1-DF22-4663-AF91-3467B8ED1C6E}" dt="2021-09-29T05:14:50.285" v="140" actId="962"/>
          <ac:picMkLst>
            <pc:docMk/>
            <pc:sldMk cId="2465715266" sldId="270"/>
            <ac:picMk id="5" creationId="{E9ADE819-7A19-4961-9511-2BEBA45E28A9}"/>
          </ac:picMkLst>
        </pc:picChg>
      </pc:sldChg>
      <pc:sldChg chg="modSp new mod">
        <pc:chgData name="Shawn Burns" userId="148de5b5402571ee" providerId="LiveId" clId="{1B8E6AC1-DF22-4663-AF91-3467B8ED1C6E}" dt="2021-09-29T05:25:19.136" v="350" actId="20577"/>
        <pc:sldMkLst>
          <pc:docMk/>
          <pc:sldMk cId="311229013" sldId="271"/>
        </pc:sldMkLst>
        <pc:spChg chg="mod">
          <ac:chgData name="Shawn Burns" userId="148de5b5402571ee" providerId="LiveId" clId="{1B8E6AC1-DF22-4663-AF91-3467B8ED1C6E}" dt="2021-09-29T05:24:04.114" v="223" actId="20577"/>
          <ac:spMkLst>
            <pc:docMk/>
            <pc:sldMk cId="311229013" sldId="271"/>
            <ac:spMk id="2" creationId="{0513FA18-62B6-42D1-8067-C0EF630E9515}"/>
          </ac:spMkLst>
        </pc:spChg>
        <pc:spChg chg="mod">
          <ac:chgData name="Shawn Burns" userId="148de5b5402571ee" providerId="LiveId" clId="{1B8E6AC1-DF22-4663-AF91-3467B8ED1C6E}" dt="2021-09-29T05:25:19.136" v="350" actId="20577"/>
          <ac:spMkLst>
            <pc:docMk/>
            <pc:sldMk cId="311229013" sldId="271"/>
            <ac:spMk id="3" creationId="{1562627B-9152-4579-AD3D-64104F2E356B}"/>
          </ac:spMkLst>
        </pc:spChg>
      </pc:sldChg>
      <pc:sldChg chg="addSp delSp modSp new mod">
        <pc:chgData name="Shawn Burns" userId="148de5b5402571ee" providerId="LiveId" clId="{1B8E6AC1-DF22-4663-AF91-3467B8ED1C6E}" dt="2021-09-29T05:27:04.490" v="482" actId="962"/>
        <pc:sldMkLst>
          <pc:docMk/>
          <pc:sldMk cId="2423773574" sldId="272"/>
        </pc:sldMkLst>
        <pc:spChg chg="mod">
          <ac:chgData name="Shawn Burns" userId="148de5b5402571ee" providerId="LiveId" clId="{1B8E6AC1-DF22-4663-AF91-3467B8ED1C6E}" dt="2021-09-29T05:26:44.175" v="389" actId="122"/>
          <ac:spMkLst>
            <pc:docMk/>
            <pc:sldMk cId="2423773574" sldId="272"/>
            <ac:spMk id="2" creationId="{C7A3EAF9-B40C-4B08-9C17-85C13862DA79}"/>
          </ac:spMkLst>
        </pc:spChg>
        <pc:spChg chg="del">
          <ac:chgData name="Shawn Burns" userId="148de5b5402571ee" providerId="LiveId" clId="{1B8E6AC1-DF22-4663-AF91-3467B8ED1C6E}" dt="2021-09-29T05:26:49.762" v="390" actId="931"/>
          <ac:spMkLst>
            <pc:docMk/>
            <pc:sldMk cId="2423773574" sldId="272"/>
            <ac:spMk id="3" creationId="{FA8D2F11-D9D3-4E42-A140-E0E9FA79FA18}"/>
          </ac:spMkLst>
        </pc:spChg>
        <pc:picChg chg="add mod">
          <ac:chgData name="Shawn Burns" userId="148de5b5402571ee" providerId="LiveId" clId="{1B8E6AC1-DF22-4663-AF91-3467B8ED1C6E}" dt="2021-09-29T05:27:04.490" v="482" actId="962"/>
          <ac:picMkLst>
            <pc:docMk/>
            <pc:sldMk cId="2423773574" sldId="272"/>
            <ac:picMk id="5" creationId="{B40622B8-1474-4A5D-9074-8AB8D22E9B92}"/>
          </ac:picMkLst>
        </pc:picChg>
      </pc:sldChg>
      <pc:sldChg chg="modSp new mod">
        <pc:chgData name="Shawn Burns" userId="148de5b5402571ee" providerId="LiveId" clId="{1B8E6AC1-DF22-4663-AF91-3467B8ED1C6E}" dt="2021-09-29T05:32:28.784" v="845" actId="20577"/>
        <pc:sldMkLst>
          <pc:docMk/>
          <pc:sldMk cId="427896050" sldId="273"/>
        </pc:sldMkLst>
        <pc:spChg chg="mod">
          <ac:chgData name="Shawn Burns" userId="148de5b5402571ee" providerId="LiveId" clId="{1B8E6AC1-DF22-4663-AF91-3467B8ED1C6E}" dt="2021-09-29T05:27:22.978" v="507" actId="122"/>
          <ac:spMkLst>
            <pc:docMk/>
            <pc:sldMk cId="427896050" sldId="273"/>
            <ac:spMk id="2" creationId="{5B86464A-8D73-4058-A65C-3C5DE4311BC6}"/>
          </ac:spMkLst>
        </pc:spChg>
        <pc:spChg chg="mod">
          <ac:chgData name="Shawn Burns" userId="148de5b5402571ee" providerId="LiveId" clId="{1B8E6AC1-DF22-4663-AF91-3467B8ED1C6E}" dt="2021-09-29T05:32:28.784" v="845" actId="20577"/>
          <ac:spMkLst>
            <pc:docMk/>
            <pc:sldMk cId="427896050" sldId="273"/>
            <ac:spMk id="3" creationId="{9021FB5F-E912-4E09-A667-7EB43DCCDE6E}"/>
          </ac:spMkLst>
        </pc:spChg>
      </pc:sldChg>
      <pc:sldChg chg="modSp new mod">
        <pc:chgData name="Shawn Burns" userId="148de5b5402571ee" providerId="LiveId" clId="{1B8E6AC1-DF22-4663-AF91-3467B8ED1C6E}" dt="2021-09-29T05:37:49.954" v="1240" actId="20577"/>
        <pc:sldMkLst>
          <pc:docMk/>
          <pc:sldMk cId="792406031" sldId="274"/>
        </pc:sldMkLst>
        <pc:spChg chg="mod">
          <ac:chgData name="Shawn Burns" userId="148de5b5402571ee" providerId="LiveId" clId="{1B8E6AC1-DF22-4663-AF91-3467B8ED1C6E}" dt="2021-09-29T05:33:08.948" v="874" actId="122"/>
          <ac:spMkLst>
            <pc:docMk/>
            <pc:sldMk cId="792406031" sldId="274"/>
            <ac:spMk id="2" creationId="{DB1A4D43-ED3B-4260-BB50-647BDAE4036D}"/>
          </ac:spMkLst>
        </pc:spChg>
        <pc:spChg chg="mod">
          <ac:chgData name="Shawn Burns" userId="148de5b5402571ee" providerId="LiveId" clId="{1B8E6AC1-DF22-4663-AF91-3467B8ED1C6E}" dt="2021-09-29T05:37:49.954" v="1240" actId="20577"/>
          <ac:spMkLst>
            <pc:docMk/>
            <pc:sldMk cId="792406031" sldId="274"/>
            <ac:spMk id="3" creationId="{D9448BAA-5FCB-40FF-A77B-CDA44EABA897}"/>
          </ac:spMkLst>
        </pc:spChg>
      </pc:sldChg>
      <pc:sldChg chg="modSp new mod">
        <pc:chgData name="Shawn Burns" userId="148de5b5402571ee" providerId="LiveId" clId="{1B8E6AC1-DF22-4663-AF91-3467B8ED1C6E}" dt="2021-09-29T05:43:05.592" v="1563" actId="20577"/>
        <pc:sldMkLst>
          <pc:docMk/>
          <pc:sldMk cId="3071203302" sldId="275"/>
        </pc:sldMkLst>
        <pc:spChg chg="mod">
          <ac:chgData name="Shawn Burns" userId="148de5b5402571ee" providerId="LiveId" clId="{1B8E6AC1-DF22-4663-AF91-3467B8ED1C6E}" dt="2021-09-29T05:38:27.309" v="1251" actId="122"/>
          <ac:spMkLst>
            <pc:docMk/>
            <pc:sldMk cId="3071203302" sldId="275"/>
            <ac:spMk id="2" creationId="{4BE47CC3-2C74-4FF1-8A07-8DF9B44262BE}"/>
          </ac:spMkLst>
        </pc:spChg>
        <pc:spChg chg="mod">
          <ac:chgData name="Shawn Burns" userId="148de5b5402571ee" providerId="LiveId" clId="{1B8E6AC1-DF22-4663-AF91-3467B8ED1C6E}" dt="2021-09-29T05:43:05.592" v="1563" actId="20577"/>
          <ac:spMkLst>
            <pc:docMk/>
            <pc:sldMk cId="3071203302" sldId="275"/>
            <ac:spMk id="3" creationId="{2879CC22-D3F0-4E1D-BF3D-B7F819F9A7E7}"/>
          </ac:spMkLst>
        </pc:spChg>
      </pc:sldChg>
      <pc:sldChg chg="modSp new mod">
        <pc:chgData name="Shawn Burns" userId="148de5b5402571ee" providerId="LiveId" clId="{1B8E6AC1-DF22-4663-AF91-3467B8ED1C6E}" dt="2021-09-29T05:46:14.369" v="1852" actId="20577"/>
        <pc:sldMkLst>
          <pc:docMk/>
          <pc:sldMk cId="718947075" sldId="276"/>
        </pc:sldMkLst>
        <pc:spChg chg="mod">
          <ac:chgData name="Shawn Burns" userId="148de5b5402571ee" providerId="LiveId" clId="{1B8E6AC1-DF22-4663-AF91-3467B8ED1C6E}" dt="2021-09-29T05:43:29.145" v="1583" actId="122"/>
          <ac:spMkLst>
            <pc:docMk/>
            <pc:sldMk cId="718947075" sldId="276"/>
            <ac:spMk id="2" creationId="{217A39DE-5ADB-47F6-9AAA-EAD685CA24AD}"/>
          </ac:spMkLst>
        </pc:spChg>
        <pc:spChg chg="mod">
          <ac:chgData name="Shawn Burns" userId="148de5b5402571ee" providerId="LiveId" clId="{1B8E6AC1-DF22-4663-AF91-3467B8ED1C6E}" dt="2021-09-29T05:46:14.369" v="1852" actId="20577"/>
          <ac:spMkLst>
            <pc:docMk/>
            <pc:sldMk cId="718947075" sldId="276"/>
            <ac:spMk id="3" creationId="{66E10469-37C3-45BA-9F04-1687832E138C}"/>
          </ac:spMkLst>
        </pc:spChg>
      </pc:sldChg>
      <pc:sldChg chg="modSp new mod">
        <pc:chgData name="Shawn Burns" userId="148de5b5402571ee" providerId="LiveId" clId="{1B8E6AC1-DF22-4663-AF91-3467B8ED1C6E}" dt="2021-09-29T05:48:36.057" v="1971" actId="20577"/>
        <pc:sldMkLst>
          <pc:docMk/>
          <pc:sldMk cId="4202766835" sldId="277"/>
        </pc:sldMkLst>
        <pc:spChg chg="mod">
          <ac:chgData name="Shawn Burns" userId="148de5b5402571ee" providerId="LiveId" clId="{1B8E6AC1-DF22-4663-AF91-3467B8ED1C6E}" dt="2021-09-29T05:46:55.250" v="1871" actId="122"/>
          <ac:spMkLst>
            <pc:docMk/>
            <pc:sldMk cId="4202766835" sldId="277"/>
            <ac:spMk id="2" creationId="{4F12E3F2-8D1C-46CF-B8DE-1DCB578B5DA4}"/>
          </ac:spMkLst>
        </pc:spChg>
        <pc:spChg chg="mod">
          <ac:chgData name="Shawn Burns" userId="148de5b5402571ee" providerId="LiveId" clId="{1B8E6AC1-DF22-4663-AF91-3467B8ED1C6E}" dt="2021-09-29T05:48:36.057" v="1971" actId="20577"/>
          <ac:spMkLst>
            <pc:docMk/>
            <pc:sldMk cId="4202766835" sldId="277"/>
            <ac:spMk id="3" creationId="{75E24E03-C380-49D6-A1A7-1695C0673E94}"/>
          </ac:spMkLst>
        </pc:spChg>
      </pc:sldChg>
      <pc:sldChg chg="modSp new mod">
        <pc:chgData name="Shawn Burns" userId="148de5b5402571ee" providerId="LiveId" clId="{1B8E6AC1-DF22-4663-AF91-3467B8ED1C6E}" dt="2021-09-29T05:52:45.557" v="2397" actId="20577"/>
        <pc:sldMkLst>
          <pc:docMk/>
          <pc:sldMk cId="1695629722" sldId="278"/>
        </pc:sldMkLst>
        <pc:spChg chg="mod">
          <ac:chgData name="Shawn Burns" userId="148de5b5402571ee" providerId="LiveId" clId="{1B8E6AC1-DF22-4663-AF91-3467B8ED1C6E}" dt="2021-09-29T05:49:12.097" v="1998" actId="122"/>
          <ac:spMkLst>
            <pc:docMk/>
            <pc:sldMk cId="1695629722" sldId="278"/>
            <ac:spMk id="2" creationId="{EA69BF3C-2897-4E9C-8337-836CF1FD9498}"/>
          </ac:spMkLst>
        </pc:spChg>
        <pc:spChg chg="mod">
          <ac:chgData name="Shawn Burns" userId="148de5b5402571ee" providerId="LiveId" clId="{1B8E6AC1-DF22-4663-AF91-3467B8ED1C6E}" dt="2021-09-29T05:52:45.557" v="2397" actId="20577"/>
          <ac:spMkLst>
            <pc:docMk/>
            <pc:sldMk cId="1695629722" sldId="278"/>
            <ac:spMk id="3" creationId="{4C89B03A-96E6-4A7C-BA86-E47F0800E77A}"/>
          </ac:spMkLst>
        </pc:spChg>
      </pc:sldChg>
      <pc:sldChg chg="modSp new mod">
        <pc:chgData name="Shawn Burns" userId="148de5b5402571ee" providerId="LiveId" clId="{1B8E6AC1-DF22-4663-AF91-3467B8ED1C6E}" dt="2021-09-29T05:57:06.700" v="2712" actId="20577"/>
        <pc:sldMkLst>
          <pc:docMk/>
          <pc:sldMk cId="4280223180" sldId="279"/>
        </pc:sldMkLst>
        <pc:spChg chg="mod">
          <ac:chgData name="Shawn Burns" userId="148de5b5402571ee" providerId="LiveId" clId="{1B8E6AC1-DF22-4663-AF91-3467B8ED1C6E}" dt="2021-09-29T05:52:58.739" v="2418" actId="122"/>
          <ac:spMkLst>
            <pc:docMk/>
            <pc:sldMk cId="4280223180" sldId="279"/>
            <ac:spMk id="2" creationId="{C8BEF4C0-200B-4528-A5E7-D5E65A7E4A0E}"/>
          </ac:spMkLst>
        </pc:spChg>
        <pc:spChg chg="mod">
          <ac:chgData name="Shawn Burns" userId="148de5b5402571ee" providerId="LiveId" clId="{1B8E6AC1-DF22-4663-AF91-3467B8ED1C6E}" dt="2021-09-29T05:57:06.700" v="2712" actId="20577"/>
          <ac:spMkLst>
            <pc:docMk/>
            <pc:sldMk cId="4280223180" sldId="279"/>
            <ac:spMk id="3" creationId="{A139FB22-95A3-4416-8410-7FAB6B33FECD}"/>
          </ac:spMkLst>
        </pc:spChg>
      </pc:sldChg>
      <pc:sldChg chg="modSp new mod">
        <pc:chgData name="Shawn Burns" userId="148de5b5402571ee" providerId="LiveId" clId="{1B8E6AC1-DF22-4663-AF91-3467B8ED1C6E}" dt="2021-09-29T06:16:52.583" v="3213" actId="20577"/>
        <pc:sldMkLst>
          <pc:docMk/>
          <pc:sldMk cId="774522112" sldId="280"/>
        </pc:sldMkLst>
        <pc:spChg chg="mod">
          <ac:chgData name="Shawn Burns" userId="148de5b5402571ee" providerId="LiveId" clId="{1B8E6AC1-DF22-4663-AF91-3467B8ED1C6E}" dt="2021-09-29T06:00:35.304" v="3003" actId="20577"/>
          <ac:spMkLst>
            <pc:docMk/>
            <pc:sldMk cId="774522112" sldId="280"/>
            <ac:spMk id="2" creationId="{74A4F355-904A-460C-A1D8-36E063DA73AE}"/>
          </ac:spMkLst>
        </pc:spChg>
        <pc:spChg chg="mod">
          <ac:chgData name="Shawn Burns" userId="148de5b5402571ee" providerId="LiveId" clId="{1B8E6AC1-DF22-4663-AF91-3467B8ED1C6E}" dt="2021-09-29T06:16:52.583" v="3213" actId="20577"/>
          <ac:spMkLst>
            <pc:docMk/>
            <pc:sldMk cId="774522112" sldId="280"/>
            <ac:spMk id="3" creationId="{39FC8DED-C35A-4871-97CD-58C861416B94}"/>
          </ac:spMkLst>
        </pc:spChg>
      </pc:sldChg>
      <pc:sldChg chg="modSp new mod">
        <pc:chgData name="Shawn Burns" userId="148de5b5402571ee" providerId="LiveId" clId="{1B8E6AC1-DF22-4663-AF91-3467B8ED1C6E}" dt="2021-09-29T06:20:22.865" v="3374" actId="20577"/>
        <pc:sldMkLst>
          <pc:docMk/>
          <pc:sldMk cId="3705671470" sldId="281"/>
        </pc:sldMkLst>
        <pc:spChg chg="mod">
          <ac:chgData name="Shawn Burns" userId="148de5b5402571ee" providerId="LiveId" clId="{1B8E6AC1-DF22-4663-AF91-3467B8ED1C6E}" dt="2021-09-29T06:17:21.974" v="3243" actId="122"/>
          <ac:spMkLst>
            <pc:docMk/>
            <pc:sldMk cId="3705671470" sldId="281"/>
            <ac:spMk id="2" creationId="{0A54DE26-916D-43BB-A7BD-ADFCA7F2FBB3}"/>
          </ac:spMkLst>
        </pc:spChg>
        <pc:spChg chg="mod">
          <ac:chgData name="Shawn Burns" userId="148de5b5402571ee" providerId="LiveId" clId="{1B8E6AC1-DF22-4663-AF91-3467B8ED1C6E}" dt="2021-09-29T06:20:22.865" v="3374" actId="20577"/>
          <ac:spMkLst>
            <pc:docMk/>
            <pc:sldMk cId="3705671470" sldId="281"/>
            <ac:spMk id="3" creationId="{16D0F510-CA15-4E86-B905-CDAA42790340}"/>
          </ac:spMkLst>
        </pc:spChg>
      </pc:sldChg>
      <pc:sldChg chg="modSp new mod">
        <pc:chgData name="Shawn Burns" userId="148de5b5402571ee" providerId="LiveId" clId="{1B8E6AC1-DF22-4663-AF91-3467B8ED1C6E}" dt="2021-09-29T06:25:35.625" v="3954" actId="20577"/>
        <pc:sldMkLst>
          <pc:docMk/>
          <pc:sldMk cId="1116027953" sldId="282"/>
        </pc:sldMkLst>
        <pc:spChg chg="mod">
          <ac:chgData name="Shawn Burns" userId="148de5b5402571ee" providerId="LiveId" clId="{1B8E6AC1-DF22-4663-AF91-3467B8ED1C6E}" dt="2021-09-29T06:22:16.101" v="3435" actId="20577"/>
          <ac:spMkLst>
            <pc:docMk/>
            <pc:sldMk cId="1116027953" sldId="282"/>
            <ac:spMk id="2" creationId="{402F41E7-21ED-4676-98A1-F5AFAA076A97}"/>
          </ac:spMkLst>
        </pc:spChg>
        <pc:spChg chg="mod">
          <ac:chgData name="Shawn Burns" userId="148de5b5402571ee" providerId="LiveId" clId="{1B8E6AC1-DF22-4663-AF91-3467B8ED1C6E}" dt="2021-09-29T06:25:35.625" v="3954" actId="20577"/>
          <ac:spMkLst>
            <pc:docMk/>
            <pc:sldMk cId="1116027953" sldId="282"/>
            <ac:spMk id="3" creationId="{F29DEF94-A27E-4B68-AAB2-515D2CB61DBC}"/>
          </ac:spMkLst>
        </pc:spChg>
      </pc:sldChg>
      <pc:sldChg chg="modSp new mod">
        <pc:chgData name="Shawn Burns" userId="148de5b5402571ee" providerId="LiveId" clId="{1B8E6AC1-DF22-4663-AF91-3467B8ED1C6E}" dt="2021-09-29T06:27:48.506" v="4094" actId="20577"/>
        <pc:sldMkLst>
          <pc:docMk/>
          <pc:sldMk cId="3522655719" sldId="283"/>
        </pc:sldMkLst>
        <pc:spChg chg="mod">
          <ac:chgData name="Shawn Burns" userId="148de5b5402571ee" providerId="LiveId" clId="{1B8E6AC1-DF22-4663-AF91-3467B8ED1C6E}" dt="2021-09-29T06:25:47.330" v="3980" actId="122"/>
          <ac:spMkLst>
            <pc:docMk/>
            <pc:sldMk cId="3522655719" sldId="283"/>
            <ac:spMk id="2" creationId="{E56D2027-8755-4D7C-A788-940BB299F199}"/>
          </ac:spMkLst>
        </pc:spChg>
        <pc:spChg chg="mod">
          <ac:chgData name="Shawn Burns" userId="148de5b5402571ee" providerId="LiveId" clId="{1B8E6AC1-DF22-4663-AF91-3467B8ED1C6E}" dt="2021-09-29T06:27:48.506" v="4094" actId="20577"/>
          <ac:spMkLst>
            <pc:docMk/>
            <pc:sldMk cId="3522655719" sldId="283"/>
            <ac:spMk id="3" creationId="{6A60DF24-8BC2-4496-AF3E-833E97D0D12B}"/>
          </ac:spMkLst>
        </pc:spChg>
      </pc:sldChg>
      <pc:sldChg chg="modSp new mod">
        <pc:chgData name="Shawn Burns" userId="148de5b5402571ee" providerId="LiveId" clId="{1B8E6AC1-DF22-4663-AF91-3467B8ED1C6E}" dt="2021-09-29T06:29:28.833" v="4243" actId="27636"/>
        <pc:sldMkLst>
          <pc:docMk/>
          <pc:sldMk cId="143093468" sldId="284"/>
        </pc:sldMkLst>
        <pc:spChg chg="mod">
          <ac:chgData name="Shawn Burns" userId="148de5b5402571ee" providerId="LiveId" clId="{1B8E6AC1-DF22-4663-AF91-3467B8ED1C6E}" dt="2021-09-29T06:28:09.969" v="4135" actId="122"/>
          <ac:spMkLst>
            <pc:docMk/>
            <pc:sldMk cId="143093468" sldId="284"/>
            <ac:spMk id="2" creationId="{9A0D26FF-6892-4E0F-8D1A-6660D7966079}"/>
          </ac:spMkLst>
        </pc:spChg>
        <pc:spChg chg="mod">
          <ac:chgData name="Shawn Burns" userId="148de5b5402571ee" providerId="LiveId" clId="{1B8E6AC1-DF22-4663-AF91-3467B8ED1C6E}" dt="2021-09-29T06:29:28.833" v="4243" actId="27636"/>
          <ac:spMkLst>
            <pc:docMk/>
            <pc:sldMk cId="143093468" sldId="284"/>
            <ac:spMk id="3" creationId="{159B1498-4084-48E5-AE1C-52CE870E7180}"/>
          </ac:spMkLst>
        </pc:spChg>
      </pc:sldChg>
      <pc:sldChg chg="addSp delSp modSp new mod">
        <pc:chgData name="Shawn Burns" userId="148de5b5402571ee" providerId="LiveId" clId="{1B8E6AC1-DF22-4663-AF91-3467B8ED1C6E}" dt="2021-09-29T12:40:07.525" v="4559" actId="20577"/>
        <pc:sldMkLst>
          <pc:docMk/>
          <pc:sldMk cId="693425106" sldId="285"/>
        </pc:sldMkLst>
        <pc:spChg chg="mod">
          <ac:chgData name="Shawn Burns" userId="148de5b5402571ee" providerId="LiveId" clId="{1B8E6AC1-DF22-4663-AF91-3467B8ED1C6E}" dt="2021-09-29T12:36:30.456" v="4260" actId="122"/>
          <ac:spMkLst>
            <pc:docMk/>
            <pc:sldMk cId="693425106" sldId="285"/>
            <ac:spMk id="2" creationId="{B0C165C8-0E59-411C-AA62-21DEAD2AC0A0}"/>
          </ac:spMkLst>
        </pc:spChg>
        <pc:spChg chg="del">
          <ac:chgData name="Shawn Burns" userId="148de5b5402571ee" providerId="LiveId" clId="{1B8E6AC1-DF22-4663-AF91-3467B8ED1C6E}" dt="2021-09-29T12:37:22.475" v="4261" actId="931"/>
          <ac:spMkLst>
            <pc:docMk/>
            <pc:sldMk cId="693425106" sldId="285"/>
            <ac:spMk id="3" creationId="{5E675E3A-1B3B-4680-AA27-DD8F320D47E2}"/>
          </ac:spMkLst>
        </pc:spChg>
        <pc:spChg chg="mod">
          <ac:chgData name="Shawn Burns" userId="148de5b5402571ee" providerId="LiveId" clId="{1B8E6AC1-DF22-4663-AF91-3467B8ED1C6E}" dt="2021-09-29T12:40:07.525" v="4559" actId="20577"/>
          <ac:spMkLst>
            <pc:docMk/>
            <pc:sldMk cId="693425106" sldId="285"/>
            <ac:spMk id="4" creationId="{8D0F74FA-96E3-4E96-9729-B2C2F4C2CE46}"/>
          </ac:spMkLst>
        </pc:spChg>
        <pc:picChg chg="add mod">
          <ac:chgData name="Shawn Burns" userId="148de5b5402571ee" providerId="LiveId" clId="{1B8E6AC1-DF22-4663-AF91-3467B8ED1C6E}" dt="2021-09-29T12:37:35.991" v="4317" actId="962"/>
          <ac:picMkLst>
            <pc:docMk/>
            <pc:sldMk cId="693425106" sldId="285"/>
            <ac:picMk id="6" creationId="{D404FB4C-1043-4058-BE04-C68F4B0AB6A2}"/>
          </ac:picMkLst>
        </pc:picChg>
      </pc:sldChg>
      <pc:sldChg chg="addSp delSp modSp new mod modClrScheme chgLayout">
        <pc:chgData name="Shawn Burns" userId="148de5b5402571ee" providerId="LiveId" clId="{1B8E6AC1-DF22-4663-AF91-3467B8ED1C6E}" dt="2021-09-29T12:44:37.905" v="4799" actId="20577"/>
        <pc:sldMkLst>
          <pc:docMk/>
          <pc:sldMk cId="4121402075" sldId="286"/>
        </pc:sldMkLst>
        <pc:spChg chg="mod ord">
          <ac:chgData name="Shawn Burns" userId="148de5b5402571ee" providerId="LiveId" clId="{1B8E6AC1-DF22-4663-AF91-3467B8ED1C6E}" dt="2021-09-29T12:40:19.726" v="4576" actId="700"/>
          <ac:spMkLst>
            <pc:docMk/>
            <pc:sldMk cId="4121402075" sldId="286"/>
            <ac:spMk id="2" creationId="{7B596561-72B3-4E66-B209-C323093266FA}"/>
          </ac:spMkLst>
        </pc:spChg>
        <pc:spChg chg="del mod ord">
          <ac:chgData name="Shawn Burns" userId="148de5b5402571ee" providerId="LiveId" clId="{1B8E6AC1-DF22-4663-AF91-3467B8ED1C6E}" dt="2021-09-29T12:40:19.726" v="4576" actId="700"/>
          <ac:spMkLst>
            <pc:docMk/>
            <pc:sldMk cId="4121402075" sldId="286"/>
            <ac:spMk id="3" creationId="{ED590D39-5C26-428A-BF2C-1E61E2817AA5}"/>
          </ac:spMkLst>
        </pc:spChg>
        <pc:spChg chg="del">
          <ac:chgData name="Shawn Burns" userId="148de5b5402571ee" providerId="LiveId" clId="{1B8E6AC1-DF22-4663-AF91-3467B8ED1C6E}" dt="2021-09-29T12:40:19.726" v="4576" actId="700"/>
          <ac:spMkLst>
            <pc:docMk/>
            <pc:sldMk cId="4121402075" sldId="286"/>
            <ac:spMk id="4" creationId="{C760A3D8-5BEF-4672-9334-1BA114924DB5}"/>
          </ac:spMkLst>
        </pc:spChg>
        <pc:spChg chg="add mod ord">
          <ac:chgData name="Shawn Burns" userId="148de5b5402571ee" providerId="LiveId" clId="{1B8E6AC1-DF22-4663-AF91-3467B8ED1C6E}" dt="2021-09-29T12:44:37.905" v="4799" actId="20577"/>
          <ac:spMkLst>
            <pc:docMk/>
            <pc:sldMk cId="4121402075" sldId="286"/>
            <ac:spMk id="5" creationId="{1BB5C6A1-3F14-43EE-98F2-5A148B974D0F}"/>
          </ac:spMkLst>
        </pc:spChg>
      </pc:sldChg>
      <pc:sldChg chg="modSp new mod">
        <pc:chgData name="Shawn Burns" userId="148de5b5402571ee" providerId="LiveId" clId="{1B8E6AC1-DF22-4663-AF91-3467B8ED1C6E}" dt="2021-09-29T12:47:09.617" v="5031" actId="20577"/>
        <pc:sldMkLst>
          <pc:docMk/>
          <pc:sldMk cId="1482429760" sldId="287"/>
        </pc:sldMkLst>
        <pc:spChg chg="mod">
          <ac:chgData name="Shawn Burns" userId="148de5b5402571ee" providerId="LiveId" clId="{1B8E6AC1-DF22-4663-AF91-3467B8ED1C6E}" dt="2021-09-29T12:46:26.802" v="4892" actId="20577"/>
          <ac:spMkLst>
            <pc:docMk/>
            <pc:sldMk cId="1482429760" sldId="287"/>
            <ac:spMk id="2" creationId="{DF096EEE-D135-4086-8AA6-18F9ACA3BB16}"/>
          </ac:spMkLst>
        </pc:spChg>
        <pc:spChg chg="mod">
          <ac:chgData name="Shawn Burns" userId="148de5b5402571ee" providerId="LiveId" clId="{1B8E6AC1-DF22-4663-AF91-3467B8ED1C6E}" dt="2021-09-29T12:47:09.617" v="5031" actId="20577"/>
          <ac:spMkLst>
            <pc:docMk/>
            <pc:sldMk cId="1482429760" sldId="287"/>
            <ac:spMk id="3" creationId="{843C5E1B-5F26-4759-BA67-B1AAE67B666C}"/>
          </ac:spMkLst>
        </pc:spChg>
      </pc:sldChg>
      <pc:sldChg chg="modSp new mod">
        <pc:chgData name="Shawn Burns" userId="148de5b5402571ee" providerId="LiveId" clId="{1B8E6AC1-DF22-4663-AF91-3467B8ED1C6E}" dt="2021-09-29T12:51:46.867" v="5486" actId="20577"/>
        <pc:sldMkLst>
          <pc:docMk/>
          <pc:sldMk cId="540591995" sldId="288"/>
        </pc:sldMkLst>
        <pc:spChg chg="mod">
          <ac:chgData name="Shawn Burns" userId="148de5b5402571ee" providerId="LiveId" clId="{1B8E6AC1-DF22-4663-AF91-3467B8ED1C6E}" dt="2021-09-29T12:47:52.397" v="5055" actId="122"/>
          <ac:spMkLst>
            <pc:docMk/>
            <pc:sldMk cId="540591995" sldId="288"/>
            <ac:spMk id="2" creationId="{3FD97795-6038-4E55-B12A-E6B97A1FF416}"/>
          </ac:spMkLst>
        </pc:spChg>
        <pc:spChg chg="mod">
          <ac:chgData name="Shawn Burns" userId="148de5b5402571ee" providerId="LiveId" clId="{1B8E6AC1-DF22-4663-AF91-3467B8ED1C6E}" dt="2021-09-29T12:51:46.867" v="5486" actId="20577"/>
          <ac:spMkLst>
            <pc:docMk/>
            <pc:sldMk cId="540591995" sldId="288"/>
            <ac:spMk id="3" creationId="{9E7337F9-F142-4C6E-97E9-F0861A1ED936}"/>
          </ac:spMkLst>
        </pc:spChg>
      </pc:sldChg>
      <pc:sldChg chg="addSp delSp modSp new mod">
        <pc:chgData name="Shawn Burns" userId="148de5b5402571ee" providerId="LiveId" clId="{1B8E6AC1-DF22-4663-AF91-3467B8ED1C6E}" dt="2021-09-29T12:53:04.789" v="5635" actId="962"/>
        <pc:sldMkLst>
          <pc:docMk/>
          <pc:sldMk cId="2804314735" sldId="289"/>
        </pc:sldMkLst>
        <pc:spChg chg="mod">
          <ac:chgData name="Shawn Burns" userId="148de5b5402571ee" providerId="LiveId" clId="{1B8E6AC1-DF22-4663-AF91-3467B8ED1C6E}" dt="2021-09-29T12:52:43.600" v="5512" actId="122"/>
          <ac:spMkLst>
            <pc:docMk/>
            <pc:sldMk cId="2804314735" sldId="289"/>
            <ac:spMk id="2" creationId="{67E7266F-D7D7-48FB-B6B8-A604E58C4429}"/>
          </ac:spMkLst>
        </pc:spChg>
        <pc:spChg chg="del">
          <ac:chgData name="Shawn Burns" userId="148de5b5402571ee" providerId="LiveId" clId="{1B8E6AC1-DF22-4663-AF91-3467B8ED1C6E}" dt="2021-09-29T12:52:49.832" v="5513" actId="931"/>
          <ac:spMkLst>
            <pc:docMk/>
            <pc:sldMk cId="2804314735" sldId="289"/>
            <ac:spMk id="3" creationId="{EABC2018-F7C1-4B9A-AC97-09369CFA6885}"/>
          </ac:spMkLst>
        </pc:spChg>
        <pc:picChg chg="add mod">
          <ac:chgData name="Shawn Burns" userId="148de5b5402571ee" providerId="LiveId" clId="{1B8E6AC1-DF22-4663-AF91-3467B8ED1C6E}" dt="2021-09-29T12:53:04.789" v="5635" actId="962"/>
          <ac:picMkLst>
            <pc:docMk/>
            <pc:sldMk cId="2804314735" sldId="289"/>
            <ac:picMk id="5" creationId="{A5255BF6-76CB-4B9D-A528-EE45CCCC0973}"/>
          </ac:picMkLst>
        </pc:picChg>
      </pc:sldChg>
      <pc:sldChg chg="modSp new mod">
        <pc:chgData name="Shawn Burns" userId="148de5b5402571ee" providerId="LiveId" clId="{1B8E6AC1-DF22-4663-AF91-3467B8ED1C6E}" dt="2021-09-29T14:04:12.494" v="5677" actId="20577"/>
        <pc:sldMkLst>
          <pc:docMk/>
          <pc:sldMk cId="3892238425" sldId="290"/>
        </pc:sldMkLst>
        <pc:spChg chg="mod">
          <ac:chgData name="Shawn Burns" userId="148de5b5402571ee" providerId="LiveId" clId="{1B8E6AC1-DF22-4663-AF91-3467B8ED1C6E}" dt="2021-09-29T12:53:33.506" v="5661" actId="122"/>
          <ac:spMkLst>
            <pc:docMk/>
            <pc:sldMk cId="3892238425" sldId="290"/>
            <ac:spMk id="2" creationId="{C2E98770-D001-4CAB-BEA6-E16E919B5974}"/>
          </ac:spMkLst>
        </pc:spChg>
        <pc:spChg chg="mod">
          <ac:chgData name="Shawn Burns" userId="148de5b5402571ee" providerId="LiveId" clId="{1B8E6AC1-DF22-4663-AF91-3467B8ED1C6E}" dt="2021-09-29T14:04:12.494" v="5677" actId="20577"/>
          <ac:spMkLst>
            <pc:docMk/>
            <pc:sldMk cId="3892238425" sldId="290"/>
            <ac:spMk id="3" creationId="{048EBC83-4D3E-4C20-99E3-BEA5A089596F}"/>
          </ac:spMkLst>
        </pc:spChg>
      </pc:sldChg>
      <pc:sldChg chg="modSp new mod">
        <pc:chgData name="Shawn Burns" userId="148de5b5402571ee" providerId="LiveId" clId="{1B8E6AC1-DF22-4663-AF91-3467B8ED1C6E}" dt="2021-09-29T14:06:57.866" v="5834" actId="20577"/>
        <pc:sldMkLst>
          <pc:docMk/>
          <pc:sldMk cId="461260716" sldId="291"/>
        </pc:sldMkLst>
        <pc:spChg chg="mod">
          <ac:chgData name="Shawn Burns" userId="148de5b5402571ee" providerId="LiveId" clId="{1B8E6AC1-DF22-4663-AF91-3467B8ED1C6E}" dt="2021-09-29T14:04:44.150" v="5686" actId="122"/>
          <ac:spMkLst>
            <pc:docMk/>
            <pc:sldMk cId="461260716" sldId="291"/>
            <ac:spMk id="2" creationId="{2D77A29D-E4BC-41F9-A108-4D203C189C22}"/>
          </ac:spMkLst>
        </pc:spChg>
        <pc:spChg chg="mod">
          <ac:chgData name="Shawn Burns" userId="148de5b5402571ee" providerId="LiveId" clId="{1B8E6AC1-DF22-4663-AF91-3467B8ED1C6E}" dt="2021-09-29T14:06:57.866" v="5834" actId="20577"/>
          <ac:spMkLst>
            <pc:docMk/>
            <pc:sldMk cId="461260716" sldId="291"/>
            <ac:spMk id="3" creationId="{B952B80C-6B20-4DBC-8780-B5DCBA76AB5E}"/>
          </ac:spMkLst>
        </pc:spChg>
      </pc:sldChg>
      <pc:sldChg chg="modSp new mod">
        <pc:chgData name="Shawn Burns" userId="148de5b5402571ee" providerId="LiveId" clId="{1B8E6AC1-DF22-4663-AF91-3467B8ED1C6E}" dt="2021-09-29T14:12:05.503" v="6177" actId="20577"/>
        <pc:sldMkLst>
          <pc:docMk/>
          <pc:sldMk cId="502193875" sldId="292"/>
        </pc:sldMkLst>
        <pc:spChg chg="mod">
          <ac:chgData name="Shawn Burns" userId="148de5b5402571ee" providerId="LiveId" clId="{1B8E6AC1-DF22-4663-AF91-3467B8ED1C6E}" dt="2021-09-29T14:12:05.503" v="6177" actId="20577"/>
          <ac:spMkLst>
            <pc:docMk/>
            <pc:sldMk cId="502193875" sldId="292"/>
            <ac:spMk id="2" creationId="{DD066F7B-2346-495D-98C1-EE736212B01F}"/>
          </ac:spMkLst>
        </pc:spChg>
        <pc:spChg chg="mod">
          <ac:chgData name="Shawn Burns" userId="148de5b5402571ee" providerId="LiveId" clId="{1B8E6AC1-DF22-4663-AF91-3467B8ED1C6E}" dt="2021-09-29T14:10:20.541" v="6045" actId="27636"/>
          <ac:spMkLst>
            <pc:docMk/>
            <pc:sldMk cId="502193875" sldId="292"/>
            <ac:spMk id="3" creationId="{BD826966-D462-4CEB-8A36-86EA80899274}"/>
          </ac:spMkLst>
        </pc:spChg>
      </pc:sldChg>
      <pc:sldChg chg="addSp delSp modSp new mod">
        <pc:chgData name="Shawn Burns" userId="148de5b5402571ee" providerId="LiveId" clId="{1B8E6AC1-DF22-4663-AF91-3467B8ED1C6E}" dt="2021-09-29T14:12:45.453" v="6375" actId="962"/>
        <pc:sldMkLst>
          <pc:docMk/>
          <pc:sldMk cId="1953284327" sldId="293"/>
        </pc:sldMkLst>
        <pc:spChg chg="mod">
          <ac:chgData name="Shawn Burns" userId="148de5b5402571ee" providerId="LiveId" clId="{1B8E6AC1-DF22-4663-AF91-3467B8ED1C6E}" dt="2021-09-29T14:12:16.182" v="6204" actId="122"/>
          <ac:spMkLst>
            <pc:docMk/>
            <pc:sldMk cId="1953284327" sldId="293"/>
            <ac:spMk id="2" creationId="{082E5EC1-C97F-4DF8-A3BC-F0CAED12FEBF}"/>
          </ac:spMkLst>
        </pc:spChg>
        <pc:spChg chg="del">
          <ac:chgData name="Shawn Burns" userId="148de5b5402571ee" providerId="LiveId" clId="{1B8E6AC1-DF22-4663-AF91-3467B8ED1C6E}" dt="2021-09-29T14:12:25.793" v="6205" actId="931"/>
          <ac:spMkLst>
            <pc:docMk/>
            <pc:sldMk cId="1953284327" sldId="293"/>
            <ac:spMk id="3" creationId="{C0B8AAFB-92BE-4F02-A9E1-BB8134EB8315}"/>
          </ac:spMkLst>
        </pc:spChg>
        <pc:picChg chg="add mod">
          <ac:chgData name="Shawn Burns" userId="148de5b5402571ee" providerId="LiveId" clId="{1B8E6AC1-DF22-4663-AF91-3467B8ED1C6E}" dt="2021-09-29T14:12:45.453" v="6375" actId="962"/>
          <ac:picMkLst>
            <pc:docMk/>
            <pc:sldMk cId="1953284327" sldId="293"/>
            <ac:picMk id="5" creationId="{6ED43F4D-A5BE-46CF-92A3-D363EFBF865B}"/>
          </ac:picMkLst>
        </pc:picChg>
      </pc:sldChg>
      <pc:sldChg chg="modSp new mod">
        <pc:chgData name="Shawn Burns" userId="148de5b5402571ee" providerId="LiveId" clId="{1B8E6AC1-DF22-4663-AF91-3467B8ED1C6E}" dt="2021-09-29T17:11:34.151" v="6519" actId="20577"/>
        <pc:sldMkLst>
          <pc:docMk/>
          <pc:sldMk cId="382994586" sldId="294"/>
        </pc:sldMkLst>
        <pc:spChg chg="mod">
          <ac:chgData name="Shawn Burns" userId="148de5b5402571ee" providerId="LiveId" clId="{1B8E6AC1-DF22-4663-AF91-3467B8ED1C6E}" dt="2021-09-29T17:10:08.705" v="6398" actId="122"/>
          <ac:spMkLst>
            <pc:docMk/>
            <pc:sldMk cId="382994586" sldId="294"/>
            <ac:spMk id="2" creationId="{7AC342D0-7F75-4493-8FC0-775A4123AAD0}"/>
          </ac:spMkLst>
        </pc:spChg>
        <pc:spChg chg="mod">
          <ac:chgData name="Shawn Burns" userId="148de5b5402571ee" providerId="LiveId" clId="{1B8E6AC1-DF22-4663-AF91-3467B8ED1C6E}" dt="2021-09-29T17:11:34.151" v="6519" actId="20577"/>
          <ac:spMkLst>
            <pc:docMk/>
            <pc:sldMk cId="382994586" sldId="294"/>
            <ac:spMk id="3" creationId="{4AA11B4A-B851-4DB2-BD16-50907AF7234F}"/>
          </ac:spMkLst>
        </pc:spChg>
      </pc:sldChg>
      <pc:sldChg chg="modSp new mod">
        <pc:chgData name="Shawn Burns" userId="148de5b5402571ee" providerId="LiveId" clId="{1B8E6AC1-DF22-4663-AF91-3467B8ED1C6E}" dt="2021-09-29T17:14:53.286" v="6624" actId="20577"/>
        <pc:sldMkLst>
          <pc:docMk/>
          <pc:sldMk cId="1407377058" sldId="295"/>
        </pc:sldMkLst>
        <pc:spChg chg="mod">
          <ac:chgData name="Shawn Burns" userId="148de5b5402571ee" providerId="LiveId" clId="{1B8E6AC1-DF22-4663-AF91-3467B8ED1C6E}" dt="2021-09-29T17:14:53.286" v="6624" actId="20577"/>
          <ac:spMkLst>
            <pc:docMk/>
            <pc:sldMk cId="1407377058" sldId="295"/>
            <ac:spMk id="2" creationId="{474F4556-4C61-419E-84BC-CC531EA1C7F2}"/>
          </ac:spMkLst>
        </pc:spChg>
        <pc:spChg chg="mod">
          <ac:chgData name="Shawn Burns" userId="148de5b5402571ee" providerId="LiveId" clId="{1B8E6AC1-DF22-4663-AF91-3467B8ED1C6E}" dt="2021-09-29T17:14:39.782" v="6571" actId="27636"/>
          <ac:spMkLst>
            <pc:docMk/>
            <pc:sldMk cId="1407377058" sldId="295"/>
            <ac:spMk id="3" creationId="{4267E4AF-B1A2-4741-B676-43C896079779}"/>
          </ac:spMkLst>
        </pc:spChg>
      </pc:sldChg>
      <pc:sldChg chg="modSp new mod">
        <pc:chgData name="Shawn Burns" userId="148de5b5402571ee" providerId="LiveId" clId="{1B8E6AC1-DF22-4663-AF91-3467B8ED1C6E}" dt="2021-09-29T17:16:52.802" v="6744" actId="27636"/>
        <pc:sldMkLst>
          <pc:docMk/>
          <pc:sldMk cId="1819051207" sldId="296"/>
        </pc:sldMkLst>
        <pc:spChg chg="mod">
          <ac:chgData name="Shawn Burns" userId="148de5b5402571ee" providerId="LiveId" clId="{1B8E6AC1-DF22-4663-AF91-3467B8ED1C6E}" dt="2021-09-29T17:15:03.680" v="6643" actId="122"/>
          <ac:spMkLst>
            <pc:docMk/>
            <pc:sldMk cId="1819051207" sldId="296"/>
            <ac:spMk id="2" creationId="{4F7D18B8-6366-4E10-879B-3E1D4DD531E9}"/>
          </ac:spMkLst>
        </pc:spChg>
        <pc:spChg chg="mod">
          <ac:chgData name="Shawn Burns" userId="148de5b5402571ee" providerId="LiveId" clId="{1B8E6AC1-DF22-4663-AF91-3467B8ED1C6E}" dt="2021-09-29T17:16:52.802" v="6744" actId="27636"/>
          <ac:spMkLst>
            <pc:docMk/>
            <pc:sldMk cId="1819051207" sldId="296"/>
            <ac:spMk id="3" creationId="{47D6742C-AEF5-4A17-81E7-887AC765B9D8}"/>
          </ac:spMkLst>
        </pc:spChg>
      </pc:sldChg>
      <pc:sldChg chg="addSp delSp modSp new mod modClrScheme chgLayout">
        <pc:chgData name="Shawn Burns" userId="148de5b5402571ee" providerId="LiveId" clId="{1B8E6AC1-DF22-4663-AF91-3467B8ED1C6E}" dt="2021-09-29T17:20:24.431" v="6855" actId="27636"/>
        <pc:sldMkLst>
          <pc:docMk/>
          <pc:sldMk cId="3856716547" sldId="297"/>
        </pc:sldMkLst>
        <pc:spChg chg="mod ord">
          <ac:chgData name="Shawn Burns" userId="148de5b5402571ee" providerId="LiveId" clId="{1B8E6AC1-DF22-4663-AF91-3467B8ED1C6E}" dt="2021-09-29T17:18:20.161" v="6769" actId="700"/>
          <ac:spMkLst>
            <pc:docMk/>
            <pc:sldMk cId="3856716547" sldId="297"/>
            <ac:spMk id="2" creationId="{BAF0F71D-FDDE-4016-93A6-37869353DD2B}"/>
          </ac:spMkLst>
        </pc:spChg>
        <pc:spChg chg="del mod ord">
          <ac:chgData name="Shawn Burns" userId="148de5b5402571ee" providerId="LiveId" clId="{1B8E6AC1-DF22-4663-AF91-3467B8ED1C6E}" dt="2021-09-29T17:18:20.161" v="6769" actId="700"/>
          <ac:spMkLst>
            <pc:docMk/>
            <pc:sldMk cId="3856716547" sldId="297"/>
            <ac:spMk id="3" creationId="{A35AFECF-EC91-4553-B59C-50532C7B2724}"/>
          </ac:spMkLst>
        </pc:spChg>
        <pc:spChg chg="add del mod ord">
          <ac:chgData name="Shawn Burns" userId="148de5b5402571ee" providerId="LiveId" clId="{1B8E6AC1-DF22-4663-AF91-3467B8ED1C6E}" dt="2021-09-29T17:18:30.390" v="6770" actId="931"/>
          <ac:spMkLst>
            <pc:docMk/>
            <pc:sldMk cId="3856716547" sldId="297"/>
            <ac:spMk id="4" creationId="{3DFFED18-AD21-4904-B7E5-AE3A66D64C0F}"/>
          </ac:spMkLst>
        </pc:spChg>
        <pc:spChg chg="add mod ord">
          <ac:chgData name="Shawn Burns" userId="148de5b5402571ee" providerId="LiveId" clId="{1B8E6AC1-DF22-4663-AF91-3467B8ED1C6E}" dt="2021-09-29T17:20:24.431" v="6855" actId="27636"/>
          <ac:spMkLst>
            <pc:docMk/>
            <pc:sldMk cId="3856716547" sldId="297"/>
            <ac:spMk id="5" creationId="{49EA7313-3768-4FED-9387-4001BB9CFF12}"/>
          </ac:spMkLst>
        </pc:spChg>
        <pc:picChg chg="add mod">
          <ac:chgData name="Shawn Burns" userId="148de5b5402571ee" providerId="LiveId" clId="{1B8E6AC1-DF22-4663-AF91-3467B8ED1C6E}" dt="2021-09-29T17:18:45.086" v="6822" actId="962"/>
          <ac:picMkLst>
            <pc:docMk/>
            <pc:sldMk cId="3856716547" sldId="297"/>
            <ac:picMk id="7" creationId="{69A1CB38-FEA0-4E97-8FFE-C62522AB0901}"/>
          </ac:picMkLst>
        </pc:picChg>
      </pc:sldChg>
      <pc:sldChg chg="addSp delSp modSp new mod modClrScheme chgLayout">
        <pc:chgData name="Shawn Burns" userId="148de5b5402571ee" providerId="LiveId" clId="{1B8E6AC1-DF22-4663-AF91-3467B8ED1C6E}" dt="2021-09-29T17:23:58.333" v="7053" actId="20577"/>
        <pc:sldMkLst>
          <pc:docMk/>
          <pc:sldMk cId="957766366" sldId="298"/>
        </pc:sldMkLst>
        <pc:spChg chg="mod ord">
          <ac:chgData name="Shawn Burns" userId="148de5b5402571ee" providerId="LiveId" clId="{1B8E6AC1-DF22-4663-AF91-3467B8ED1C6E}" dt="2021-09-29T17:20:49.792" v="6870" actId="700"/>
          <ac:spMkLst>
            <pc:docMk/>
            <pc:sldMk cId="957766366" sldId="298"/>
            <ac:spMk id="2" creationId="{A049B86A-CFAF-4532-85EA-8BD9644D2D26}"/>
          </ac:spMkLst>
        </pc:spChg>
        <pc:spChg chg="del mod ord">
          <ac:chgData name="Shawn Burns" userId="148de5b5402571ee" providerId="LiveId" clId="{1B8E6AC1-DF22-4663-AF91-3467B8ED1C6E}" dt="2021-09-29T17:20:49.792" v="6870" actId="700"/>
          <ac:spMkLst>
            <pc:docMk/>
            <pc:sldMk cId="957766366" sldId="298"/>
            <ac:spMk id="3" creationId="{3D047F6B-A876-43F2-80E0-B3A1BB7140A6}"/>
          </ac:spMkLst>
        </pc:spChg>
        <pc:spChg chg="add del mod ord">
          <ac:chgData name="Shawn Burns" userId="148de5b5402571ee" providerId="LiveId" clId="{1B8E6AC1-DF22-4663-AF91-3467B8ED1C6E}" dt="2021-09-29T17:21:26.938" v="6871" actId="931"/>
          <ac:spMkLst>
            <pc:docMk/>
            <pc:sldMk cId="957766366" sldId="298"/>
            <ac:spMk id="4" creationId="{336A619C-6235-4876-A061-C1F3A105FCD4}"/>
          </ac:spMkLst>
        </pc:spChg>
        <pc:spChg chg="add mod ord">
          <ac:chgData name="Shawn Burns" userId="148de5b5402571ee" providerId="LiveId" clId="{1B8E6AC1-DF22-4663-AF91-3467B8ED1C6E}" dt="2021-09-29T17:23:58.333" v="7053" actId="20577"/>
          <ac:spMkLst>
            <pc:docMk/>
            <pc:sldMk cId="957766366" sldId="298"/>
            <ac:spMk id="5" creationId="{C4DDA729-B634-40B7-91E0-2E6BE274DF60}"/>
          </ac:spMkLst>
        </pc:spChg>
        <pc:picChg chg="add mod">
          <ac:chgData name="Shawn Burns" userId="148de5b5402571ee" providerId="LiveId" clId="{1B8E6AC1-DF22-4663-AF91-3467B8ED1C6E}" dt="2021-09-29T17:21:34.518" v="6897" actId="962"/>
          <ac:picMkLst>
            <pc:docMk/>
            <pc:sldMk cId="957766366" sldId="298"/>
            <ac:picMk id="7" creationId="{CA91AB3C-E58E-4B0C-A517-23B5C52E4BC9}"/>
          </ac:picMkLst>
        </pc:picChg>
      </pc:sldChg>
      <pc:sldChg chg="addSp delSp modSp new mod">
        <pc:chgData name="Shawn Burns" userId="148de5b5402571ee" providerId="LiveId" clId="{1B8E6AC1-DF22-4663-AF91-3467B8ED1C6E}" dt="2021-09-29T17:27:20.306" v="7177" actId="20577"/>
        <pc:sldMkLst>
          <pc:docMk/>
          <pc:sldMk cId="3380480268" sldId="299"/>
        </pc:sldMkLst>
        <pc:spChg chg="mod">
          <ac:chgData name="Shawn Burns" userId="148de5b5402571ee" providerId="LiveId" clId="{1B8E6AC1-DF22-4663-AF91-3467B8ED1C6E}" dt="2021-09-29T17:24:27.153" v="7066" actId="122"/>
          <ac:spMkLst>
            <pc:docMk/>
            <pc:sldMk cId="3380480268" sldId="299"/>
            <ac:spMk id="2" creationId="{8D030C91-7080-4D5A-BD46-DABDBFDDFF44}"/>
          </ac:spMkLst>
        </pc:spChg>
        <pc:spChg chg="del">
          <ac:chgData name="Shawn Burns" userId="148de5b5402571ee" providerId="LiveId" clId="{1B8E6AC1-DF22-4663-AF91-3467B8ED1C6E}" dt="2021-09-29T17:25:19.967" v="7067" actId="931"/>
          <ac:spMkLst>
            <pc:docMk/>
            <pc:sldMk cId="3380480268" sldId="299"/>
            <ac:spMk id="3" creationId="{BE22A0C2-8027-4FB7-99D2-2A6EEFE37FD1}"/>
          </ac:spMkLst>
        </pc:spChg>
        <pc:spChg chg="mod">
          <ac:chgData name="Shawn Burns" userId="148de5b5402571ee" providerId="LiveId" clId="{1B8E6AC1-DF22-4663-AF91-3467B8ED1C6E}" dt="2021-09-29T17:27:20.306" v="7177" actId="20577"/>
          <ac:spMkLst>
            <pc:docMk/>
            <pc:sldMk cId="3380480268" sldId="299"/>
            <ac:spMk id="4" creationId="{61222288-F235-4A4E-8F69-038D12F3EE15}"/>
          </ac:spMkLst>
        </pc:spChg>
        <pc:picChg chg="add mod">
          <ac:chgData name="Shawn Burns" userId="148de5b5402571ee" providerId="LiveId" clId="{1B8E6AC1-DF22-4663-AF91-3467B8ED1C6E}" dt="2021-09-29T17:25:25.119" v="7073" actId="962"/>
          <ac:picMkLst>
            <pc:docMk/>
            <pc:sldMk cId="3380480268" sldId="299"/>
            <ac:picMk id="6" creationId="{CCCEF0F8-7E41-4767-8D8C-412A7CB60421}"/>
          </ac:picMkLst>
        </pc:picChg>
      </pc:sldChg>
      <pc:sldChg chg="addSp delSp modSp new mod modClrScheme chgLayout">
        <pc:chgData name="Shawn Burns" userId="148de5b5402571ee" providerId="LiveId" clId="{1B8E6AC1-DF22-4663-AF91-3467B8ED1C6E}" dt="2021-09-29T17:29:58.186" v="7266" actId="114"/>
        <pc:sldMkLst>
          <pc:docMk/>
          <pc:sldMk cId="2223424344" sldId="300"/>
        </pc:sldMkLst>
        <pc:spChg chg="mod ord">
          <ac:chgData name="Shawn Burns" userId="148de5b5402571ee" providerId="LiveId" clId="{1B8E6AC1-DF22-4663-AF91-3467B8ED1C6E}" dt="2021-09-29T17:28:20.482" v="7197" actId="700"/>
          <ac:spMkLst>
            <pc:docMk/>
            <pc:sldMk cId="2223424344" sldId="300"/>
            <ac:spMk id="2" creationId="{6D000343-E609-4695-BDD6-31B9C8BC8694}"/>
          </ac:spMkLst>
        </pc:spChg>
        <pc:spChg chg="del mod ord">
          <ac:chgData name="Shawn Burns" userId="148de5b5402571ee" providerId="LiveId" clId="{1B8E6AC1-DF22-4663-AF91-3467B8ED1C6E}" dt="2021-09-29T17:28:20.482" v="7197" actId="700"/>
          <ac:spMkLst>
            <pc:docMk/>
            <pc:sldMk cId="2223424344" sldId="300"/>
            <ac:spMk id="3" creationId="{4F95DAEF-5A79-42BD-AEAF-0942F88392B6}"/>
          </ac:spMkLst>
        </pc:spChg>
        <pc:spChg chg="add del mod ord">
          <ac:chgData name="Shawn Burns" userId="148de5b5402571ee" providerId="LiveId" clId="{1B8E6AC1-DF22-4663-AF91-3467B8ED1C6E}" dt="2021-09-29T17:28:25.847" v="7198" actId="931"/>
          <ac:spMkLst>
            <pc:docMk/>
            <pc:sldMk cId="2223424344" sldId="300"/>
            <ac:spMk id="4" creationId="{BB9F8A38-480C-4435-8DAD-87C619F8A7AD}"/>
          </ac:spMkLst>
        </pc:spChg>
        <pc:spChg chg="add mod ord">
          <ac:chgData name="Shawn Burns" userId="148de5b5402571ee" providerId="LiveId" clId="{1B8E6AC1-DF22-4663-AF91-3467B8ED1C6E}" dt="2021-09-29T17:29:58.186" v="7266" actId="114"/>
          <ac:spMkLst>
            <pc:docMk/>
            <pc:sldMk cId="2223424344" sldId="300"/>
            <ac:spMk id="5" creationId="{91EE0F0D-8332-42C9-AE1B-58C48C1B5395}"/>
          </ac:spMkLst>
        </pc:spChg>
        <pc:picChg chg="add mod">
          <ac:chgData name="Shawn Burns" userId="148de5b5402571ee" providerId="LiveId" clId="{1B8E6AC1-DF22-4663-AF91-3467B8ED1C6E}" dt="2021-09-29T17:28:35.244" v="7248" actId="962"/>
          <ac:picMkLst>
            <pc:docMk/>
            <pc:sldMk cId="2223424344" sldId="300"/>
            <ac:picMk id="7" creationId="{08F7422F-5017-41A3-AB5B-5616B39ECA3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3C57-4961-475E-8539-AA34E45E76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73CF47-DE68-4120-9A5B-64CA438BE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480355-B3A7-4838-9062-FF5444FF0AD9}"/>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5" name="Footer Placeholder 4">
            <a:extLst>
              <a:ext uri="{FF2B5EF4-FFF2-40B4-BE49-F238E27FC236}">
                <a16:creationId xmlns:a16="http://schemas.microsoft.com/office/drawing/2014/main" id="{D14E876E-FF50-4A49-A6A3-927D2B957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A8B43-BE7C-473B-A996-7DAAE4F316F4}"/>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148374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4348-2797-40C8-AD0A-949E7AC97E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ED4CB-1E7D-4A4C-8C33-116B6DCFB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504BD-2DA2-4DC3-BE84-028C793AABC1}"/>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5" name="Footer Placeholder 4">
            <a:extLst>
              <a:ext uri="{FF2B5EF4-FFF2-40B4-BE49-F238E27FC236}">
                <a16:creationId xmlns:a16="http://schemas.microsoft.com/office/drawing/2014/main" id="{33CCBBA1-6FA2-40A5-BE06-29CC02954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36DE7-E53E-4681-83E4-A9B4F6847544}"/>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300704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E3E66-4D79-4038-A811-786CFF92EA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2F686-7385-40B7-AC42-515D84B76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91711-8256-49ED-A2CE-4C7CC9FB5E6D}"/>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5" name="Footer Placeholder 4">
            <a:extLst>
              <a:ext uri="{FF2B5EF4-FFF2-40B4-BE49-F238E27FC236}">
                <a16:creationId xmlns:a16="http://schemas.microsoft.com/office/drawing/2014/main" id="{3AB857C9-E74E-4B47-8CD1-4A94A0962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BE9A3-4087-4680-9C1D-7F913AB81F85}"/>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399737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BEDF-E779-480A-B4EB-B724C3028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02B88-44A4-41D9-860B-54F17CA2B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02B1C-60F2-4A8D-9903-7FE46DF7C4ED}"/>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5" name="Footer Placeholder 4">
            <a:extLst>
              <a:ext uri="{FF2B5EF4-FFF2-40B4-BE49-F238E27FC236}">
                <a16:creationId xmlns:a16="http://schemas.microsoft.com/office/drawing/2014/main" id="{37ABBC7D-CD02-452D-8298-54162EDF7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7C292-F489-4C19-99A1-78D2262CE6DA}"/>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309832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E081-CAB2-4941-8E27-691210249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969AB2-4434-42D0-A262-D3331D1CF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A5581C-D6C2-4760-AA65-64D5EBAE7C9E}"/>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5" name="Footer Placeholder 4">
            <a:extLst>
              <a:ext uri="{FF2B5EF4-FFF2-40B4-BE49-F238E27FC236}">
                <a16:creationId xmlns:a16="http://schemas.microsoft.com/office/drawing/2014/main" id="{011CAA0C-060E-41C6-958B-5599D608E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0CEF0-BC01-41AD-8148-E7286CBE3E07}"/>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239374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A8BC-3E41-4769-B325-E16346C56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B9EB0-BE6B-4C9A-B49F-9182AECD4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C90A3-1637-4587-A7DB-9CDF9EC597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B41AEA-519D-4710-A21F-CA4C33C32BDB}"/>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6" name="Footer Placeholder 5">
            <a:extLst>
              <a:ext uri="{FF2B5EF4-FFF2-40B4-BE49-F238E27FC236}">
                <a16:creationId xmlns:a16="http://schemas.microsoft.com/office/drawing/2014/main" id="{9F717A9D-5A1E-4A25-868D-63D8D5356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23A4F-5E35-4602-8371-9CD4C225C871}"/>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337291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D5A1-C8B0-4B11-83E3-5EA04FF917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3DD197-BBFA-4D14-94BD-EDB0F5206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F526D-6BAA-46BC-8567-F7163E9B5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348155-0947-4C00-A5A0-EBB54A56B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2E38F-961E-4BC7-A096-91C69334F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7607D-CBF5-4C32-9D97-011FB475B05D}"/>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8" name="Footer Placeholder 7">
            <a:extLst>
              <a:ext uri="{FF2B5EF4-FFF2-40B4-BE49-F238E27FC236}">
                <a16:creationId xmlns:a16="http://schemas.microsoft.com/office/drawing/2014/main" id="{3BEFE986-01E7-443C-AA86-6FCD7C0D8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EE010-3481-4525-89A4-9EFF2C9E0EC6}"/>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324832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C243-A4F2-4BAD-A3AE-891878969D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2BA671-D36C-4530-AF36-67511D8D675E}"/>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4" name="Footer Placeholder 3">
            <a:extLst>
              <a:ext uri="{FF2B5EF4-FFF2-40B4-BE49-F238E27FC236}">
                <a16:creationId xmlns:a16="http://schemas.microsoft.com/office/drawing/2014/main" id="{9A24BDE7-E198-4721-B98A-4820C0A27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5E6AFE-E286-4D80-B728-60BD37506292}"/>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26488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DA2BB-B370-4C3D-88C5-B8713E69CC46}"/>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3" name="Footer Placeholder 2">
            <a:extLst>
              <a:ext uri="{FF2B5EF4-FFF2-40B4-BE49-F238E27FC236}">
                <a16:creationId xmlns:a16="http://schemas.microsoft.com/office/drawing/2014/main" id="{D6731F5C-EF85-4A98-9167-AB11C3E3E5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5C98A9-3007-4E5E-A7E6-885ADEEB6D7A}"/>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304197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B59C-81F9-4138-AA3B-DAD97FE6A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D4B216-B9D8-4A9D-B6C9-D0DEEC296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8A19E7-98D9-4558-8697-97270952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14D59-56EB-43DA-986E-FE9579C80437}"/>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6" name="Footer Placeholder 5">
            <a:extLst>
              <a:ext uri="{FF2B5EF4-FFF2-40B4-BE49-F238E27FC236}">
                <a16:creationId xmlns:a16="http://schemas.microsoft.com/office/drawing/2014/main" id="{B9602111-8851-46C0-8E8A-9249671F1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CB644-D52B-4581-9BC3-9755BEEE908D}"/>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108591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AD50-2F30-4F48-B722-C53FE4241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C1771D-0140-4458-ACF1-463B8FDE3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810448-D0E6-4782-92C3-8AED142A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2DF32-5D82-4538-BA27-6BAED3405757}"/>
              </a:ext>
            </a:extLst>
          </p:cNvPr>
          <p:cNvSpPr>
            <a:spLocks noGrp="1"/>
          </p:cNvSpPr>
          <p:nvPr>
            <p:ph type="dt" sz="half" idx="10"/>
          </p:nvPr>
        </p:nvSpPr>
        <p:spPr/>
        <p:txBody>
          <a:bodyPr/>
          <a:lstStyle/>
          <a:p>
            <a:fld id="{86DD4426-F856-4D28-8C62-E3FCEBC5EC00}" type="datetimeFigureOut">
              <a:rPr lang="en-US" smtClean="0"/>
              <a:t>9/29/2021</a:t>
            </a:fld>
            <a:endParaRPr lang="en-US"/>
          </a:p>
        </p:txBody>
      </p:sp>
      <p:sp>
        <p:nvSpPr>
          <p:cNvPr id="6" name="Footer Placeholder 5">
            <a:extLst>
              <a:ext uri="{FF2B5EF4-FFF2-40B4-BE49-F238E27FC236}">
                <a16:creationId xmlns:a16="http://schemas.microsoft.com/office/drawing/2014/main" id="{295D2199-D6C6-4541-9D04-5256D467C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E2A6A-FBE0-4D93-8514-DD2A5E2A2F28}"/>
              </a:ext>
            </a:extLst>
          </p:cNvPr>
          <p:cNvSpPr>
            <a:spLocks noGrp="1"/>
          </p:cNvSpPr>
          <p:nvPr>
            <p:ph type="sldNum" sz="quarter" idx="12"/>
          </p:nvPr>
        </p:nvSpPr>
        <p:spPr/>
        <p:txBody>
          <a:bodyPr/>
          <a:lstStyle/>
          <a:p>
            <a:fld id="{8C85F18B-8019-4714-AAE3-D76BFD2078AC}" type="slidenum">
              <a:rPr lang="en-US" smtClean="0"/>
              <a:t>‹#›</a:t>
            </a:fld>
            <a:endParaRPr lang="en-US"/>
          </a:p>
        </p:txBody>
      </p:sp>
    </p:spTree>
    <p:extLst>
      <p:ext uri="{BB962C8B-B14F-4D97-AF65-F5344CB8AC3E}">
        <p14:creationId xmlns:p14="http://schemas.microsoft.com/office/powerpoint/2010/main" val="129524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358C8-C462-4EDD-8519-980AA55F5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C403F5-9378-4BC1-9239-4B4173FD1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71377-6236-4B4E-A8CD-54544D900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D4426-F856-4D28-8C62-E3FCEBC5EC00}" type="datetimeFigureOut">
              <a:rPr lang="en-US" smtClean="0"/>
              <a:t>9/29/2021</a:t>
            </a:fld>
            <a:endParaRPr lang="en-US"/>
          </a:p>
        </p:txBody>
      </p:sp>
      <p:sp>
        <p:nvSpPr>
          <p:cNvPr id="5" name="Footer Placeholder 4">
            <a:extLst>
              <a:ext uri="{FF2B5EF4-FFF2-40B4-BE49-F238E27FC236}">
                <a16:creationId xmlns:a16="http://schemas.microsoft.com/office/drawing/2014/main" id="{78D33E10-EB81-4449-9CD8-1BF92A7BD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D3513-34B7-48CD-83D4-96184C704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5F18B-8019-4714-AAE3-D76BFD2078AC}" type="slidenum">
              <a:rPr lang="en-US" smtClean="0"/>
              <a:t>‹#›</a:t>
            </a:fld>
            <a:endParaRPr lang="en-US"/>
          </a:p>
        </p:txBody>
      </p:sp>
    </p:spTree>
    <p:extLst>
      <p:ext uri="{BB962C8B-B14F-4D97-AF65-F5344CB8AC3E}">
        <p14:creationId xmlns:p14="http://schemas.microsoft.com/office/powerpoint/2010/main" val="204454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1CC-E50F-4C4B-8A97-7D02F65C8B57}"/>
              </a:ext>
            </a:extLst>
          </p:cNvPr>
          <p:cNvSpPr>
            <a:spLocks noGrp="1"/>
          </p:cNvSpPr>
          <p:nvPr>
            <p:ph type="title"/>
          </p:nvPr>
        </p:nvSpPr>
        <p:spPr/>
        <p:txBody>
          <a:bodyPr/>
          <a:lstStyle/>
          <a:p>
            <a:pPr algn="ctr"/>
            <a:r>
              <a:rPr lang="en-US" dirty="0"/>
              <a:t>Coffee</a:t>
            </a:r>
          </a:p>
        </p:txBody>
      </p:sp>
      <p:sp>
        <p:nvSpPr>
          <p:cNvPr id="3" name="Content Placeholder 2">
            <a:extLst>
              <a:ext uri="{FF2B5EF4-FFF2-40B4-BE49-F238E27FC236}">
                <a16:creationId xmlns:a16="http://schemas.microsoft.com/office/drawing/2014/main" id="{11ADB2DF-10ED-4404-877B-1C98573DF2BF}"/>
              </a:ext>
            </a:extLst>
          </p:cNvPr>
          <p:cNvSpPr>
            <a:spLocks noGrp="1"/>
          </p:cNvSpPr>
          <p:nvPr>
            <p:ph idx="1"/>
          </p:nvPr>
        </p:nvSpPr>
        <p:spPr/>
        <p:txBody>
          <a:bodyPr>
            <a:normAutofit fontScale="92500" lnSpcReduction="10000"/>
          </a:bodyPr>
          <a:lstStyle/>
          <a:p>
            <a:r>
              <a:rPr lang="en-US" dirty="0"/>
              <a:t>Europeans in the sixteenth century learned of a  Middle  Eastern drink called </a:t>
            </a:r>
            <a:r>
              <a:rPr lang="en-US" dirty="0" err="1"/>
              <a:t>kavah</a:t>
            </a:r>
            <a:r>
              <a:rPr lang="en-US" dirty="0"/>
              <a:t>. </a:t>
            </a:r>
          </a:p>
          <a:p>
            <a:r>
              <a:rPr lang="en-US" dirty="0"/>
              <a:t>An Arab monopoly on its production kept prices too high for widespread consumption. </a:t>
            </a:r>
          </a:p>
          <a:p>
            <a:r>
              <a:rPr lang="en-US" dirty="0"/>
              <a:t>In 1699, Dutch traders brought coffee plants from India to Java, which proved ideal </a:t>
            </a:r>
          </a:p>
          <a:p>
            <a:r>
              <a:rPr lang="en-US" dirty="0"/>
              <a:t>for growing the beans. </a:t>
            </a:r>
          </a:p>
          <a:p>
            <a:r>
              <a:rPr lang="en-US" dirty="0"/>
              <a:t>Within two decades, Europe was flooded with 200,000 pounds of coffee a year. </a:t>
            </a:r>
          </a:p>
          <a:p>
            <a:r>
              <a:rPr lang="en-US" dirty="0"/>
              <a:t>Coffee went to the Caribbean island of Martinique in 1721, and quickly spread throughout the Caribbean. </a:t>
            </a:r>
          </a:p>
        </p:txBody>
      </p:sp>
    </p:spTree>
    <p:extLst>
      <p:ext uri="{BB962C8B-B14F-4D97-AF65-F5344CB8AC3E}">
        <p14:creationId xmlns:p14="http://schemas.microsoft.com/office/powerpoint/2010/main" val="371471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5E53-849D-45FA-A87E-D581E9BD3F80}"/>
              </a:ext>
            </a:extLst>
          </p:cNvPr>
          <p:cNvSpPr>
            <a:spLocks noGrp="1"/>
          </p:cNvSpPr>
          <p:nvPr>
            <p:ph type="title"/>
          </p:nvPr>
        </p:nvSpPr>
        <p:spPr/>
        <p:txBody>
          <a:bodyPr/>
          <a:lstStyle/>
          <a:p>
            <a:pPr algn="ctr"/>
            <a:r>
              <a:rPr lang="en-US" dirty="0"/>
              <a:t>Sugar and Tobacco inundate Europe</a:t>
            </a:r>
          </a:p>
        </p:txBody>
      </p:sp>
      <p:sp>
        <p:nvSpPr>
          <p:cNvPr id="3" name="Content Placeholder 2">
            <a:extLst>
              <a:ext uri="{FF2B5EF4-FFF2-40B4-BE49-F238E27FC236}">
                <a16:creationId xmlns:a16="http://schemas.microsoft.com/office/drawing/2014/main" id="{AE163777-778B-4FDE-A2C7-FB6125EF6FD4}"/>
              </a:ext>
            </a:extLst>
          </p:cNvPr>
          <p:cNvSpPr>
            <a:spLocks noGrp="1"/>
          </p:cNvSpPr>
          <p:nvPr>
            <p:ph idx="1"/>
          </p:nvPr>
        </p:nvSpPr>
        <p:spPr/>
        <p:txBody>
          <a:bodyPr/>
          <a:lstStyle/>
          <a:p>
            <a:r>
              <a:rPr lang="en-US" dirty="0"/>
              <a:t>Sugar had been prescribed as a medicine before the end of the sixteenth century</a:t>
            </a:r>
          </a:p>
          <a:p>
            <a:r>
              <a:rPr lang="en-US" dirty="0"/>
              <a:t>The development of plantations in Brazil and the Caribbean made it a standard food item. </a:t>
            </a:r>
          </a:p>
          <a:p>
            <a:r>
              <a:rPr lang="en-US" dirty="0"/>
              <a:t>By 1700, the British were sending home fifty million pounds of sugar a year, a figure that doubled by 1730. </a:t>
            </a:r>
          </a:p>
          <a:p>
            <a:r>
              <a:rPr lang="en-US" dirty="0"/>
              <a:t>Equally pervasive was the spread of tobacco; by the 1720s, men of every country and class smoked pipes or took snuff.</a:t>
            </a:r>
          </a:p>
        </p:txBody>
      </p:sp>
    </p:spTree>
    <p:extLst>
      <p:ext uri="{BB962C8B-B14F-4D97-AF65-F5344CB8AC3E}">
        <p14:creationId xmlns:p14="http://schemas.microsoft.com/office/powerpoint/2010/main" val="275118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9A9A-615D-46F2-98F0-DAF0360F260D}"/>
              </a:ext>
            </a:extLst>
          </p:cNvPr>
          <p:cNvSpPr>
            <a:spLocks noGrp="1"/>
          </p:cNvSpPr>
          <p:nvPr>
            <p:ph type="title"/>
          </p:nvPr>
        </p:nvSpPr>
        <p:spPr/>
        <p:txBody>
          <a:bodyPr/>
          <a:lstStyle/>
          <a:p>
            <a:pPr algn="ctr"/>
            <a:r>
              <a:rPr lang="en-US" dirty="0"/>
              <a:t>The Growth of European Colonization</a:t>
            </a:r>
          </a:p>
        </p:txBody>
      </p:sp>
      <p:sp>
        <p:nvSpPr>
          <p:cNvPr id="3" name="Content Placeholder 2">
            <a:extLst>
              <a:ext uri="{FF2B5EF4-FFF2-40B4-BE49-F238E27FC236}">
                <a16:creationId xmlns:a16="http://schemas.microsoft.com/office/drawing/2014/main" id="{39A6A4AA-527D-4C7E-AD4F-F131315E1EC3}"/>
              </a:ext>
            </a:extLst>
          </p:cNvPr>
          <p:cNvSpPr>
            <a:spLocks noGrp="1"/>
          </p:cNvSpPr>
          <p:nvPr>
            <p:ph idx="1"/>
          </p:nvPr>
        </p:nvSpPr>
        <p:spPr/>
        <p:txBody>
          <a:bodyPr>
            <a:normAutofit/>
          </a:bodyPr>
          <a:lstStyle/>
          <a:p>
            <a:r>
              <a:rPr lang="en-US" dirty="0"/>
              <a:t>To expand their trade in the rest of the world, Europeans seized territories and tried to establish permanent settlements. </a:t>
            </a:r>
          </a:p>
          <a:p>
            <a:r>
              <a:rPr lang="en-US" dirty="0"/>
              <a:t>In contrast to the sparsely inhabited European trading outposts in Asia and Africa, the colonies in the Americas bulged with settlers. </a:t>
            </a:r>
          </a:p>
          <a:p>
            <a:r>
              <a:rPr lang="en-US" dirty="0"/>
              <a:t>The British North American colonies contained about 1.5 million Europeans and Africans by 1750.</a:t>
            </a:r>
          </a:p>
        </p:txBody>
      </p:sp>
    </p:spTree>
    <p:extLst>
      <p:ext uri="{BB962C8B-B14F-4D97-AF65-F5344CB8AC3E}">
        <p14:creationId xmlns:p14="http://schemas.microsoft.com/office/powerpoint/2010/main" val="79539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55FE-CA6A-4184-B586-0106E53946B2}"/>
              </a:ext>
            </a:extLst>
          </p:cNvPr>
          <p:cNvSpPr>
            <a:spLocks noGrp="1"/>
          </p:cNvSpPr>
          <p:nvPr>
            <p:ph type="title"/>
          </p:nvPr>
        </p:nvSpPr>
        <p:spPr/>
        <p:txBody>
          <a:bodyPr/>
          <a:lstStyle/>
          <a:p>
            <a:pPr algn="ctr"/>
            <a:r>
              <a:rPr lang="en-US" dirty="0"/>
              <a:t>Differing Colonial Societies</a:t>
            </a:r>
          </a:p>
        </p:txBody>
      </p:sp>
      <p:sp>
        <p:nvSpPr>
          <p:cNvPr id="3" name="Content Placeholder 2">
            <a:extLst>
              <a:ext uri="{FF2B5EF4-FFF2-40B4-BE49-F238E27FC236}">
                <a16:creationId xmlns:a16="http://schemas.microsoft.com/office/drawing/2014/main" id="{BC6464D2-C984-4389-A86A-74D89F236451}"/>
              </a:ext>
            </a:extLst>
          </p:cNvPr>
          <p:cNvSpPr>
            <a:spLocks noGrp="1"/>
          </p:cNvSpPr>
          <p:nvPr>
            <p:ph idx="1"/>
          </p:nvPr>
        </p:nvSpPr>
        <p:spPr/>
        <p:txBody>
          <a:bodyPr>
            <a:normAutofit fontScale="92500" lnSpcReduction="10000"/>
          </a:bodyPr>
          <a:lstStyle/>
          <a:p>
            <a:r>
              <a:rPr lang="en-US" dirty="0"/>
              <a:t>Unlike the French and English, the Spanish and Portuguese tolerated intermarriage with the native populations in both America and Asia. </a:t>
            </a:r>
          </a:p>
          <a:p>
            <a:r>
              <a:rPr lang="en-US" dirty="0"/>
              <a:t>By 1800, mestizos, people born to a Spanish father and an Indian mother, accounted for more than a quarter of the population in the Spanish colonies. </a:t>
            </a:r>
          </a:p>
          <a:p>
            <a:r>
              <a:rPr lang="en-US" dirty="0"/>
              <a:t>Where intermarriage between colonizers and natives was common, conversion to Christianity proved most successful. </a:t>
            </a:r>
          </a:p>
          <a:p>
            <a:r>
              <a:rPr lang="en-US" dirty="0"/>
              <a:t>In the early years of American colonization, many more men than women emigrated from Europe.</a:t>
            </a:r>
          </a:p>
          <a:p>
            <a:r>
              <a:rPr lang="en-US" dirty="0"/>
              <a:t>Two and a half times more men than women immigrated from Liverpool, England, between 1697 and 1707.</a:t>
            </a:r>
          </a:p>
        </p:txBody>
      </p:sp>
    </p:spTree>
    <p:extLst>
      <p:ext uri="{BB962C8B-B14F-4D97-AF65-F5344CB8AC3E}">
        <p14:creationId xmlns:p14="http://schemas.microsoft.com/office/powerpoint/2010/main" val="329063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C47-BF33-4568-A298-0030DC829E89}"/>
              </a:ext>
            </a:extLst>
          </p:cNvPr>
          <p:cNvSpPr>
            <a:spLocks noGrp="1"/>
          </p:cNvSpPr>
          <p:nvPr>
            <p:ph type="title"/>
          </p:nvPr>
        </p:nvSpPr>
        <p:spPr/>
        <p:txBody>
          <a:bodyPr/>
          <a:lstStyle/>
          <a:p>
            <a:pPr algn="ctr"/>
            <a:r>
              <a:rPr lang="en-US" dirty="0"/>
              <a:t>Eighteenth Century European Colonization</a:t>
            </a:r>
          </a:p>
        </p:txBody>
      </p:sp>
      <p:pic>
        <p:nvPicPr>
          <p:cNvPr id="5" name="Content Placeholder 4" descr="Map of European colonization 1750&#10;">
            <a:extLst>
              <a:ext uri="{FF2B5EF4-FFF2-40B4-BE49-F238E27FC236}">
                <a16:creationId xmlns:a16="http://schemas.microsoft.com/office/drawing/2014/main" id="{E9ADE819-7A19-4961-9511-2BEBA45E2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514" y="1825625"/>
            <a:ext cx="8454971" cy="4351338"/>
          </a:xfrm>
        </p:spPr>
      </p:pic>
    </p:spTree>
    <p:extLst>
      <p:ext uri="{BB962C8B-B14F-4D97-AF65-F5344CB8AC3E}">
        <p14:creationId xmlns:p14="http://schemas.microsoft.com/office/powerpoint/2010/main" val="246571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25FD-1667-41F2-BE31-4DD6A2D7766D}"/>
              </a:ext>
            </a:extLst>
          </p:cNvPr>
          <p:cNvSpPr>
            <a:spLocks noGrp="1"/>
          </p:cNvSpPr>
          <p:nvPr>
            <p:ph type="title"/>
          </p:nvPr>
        </p:nvSpPr>
        <p:spPr/>
        <p:txBody>
          <a:bodyPr/>
          <a:lstStyle/>
          <a:p>
            <a:pPr algn="ctr"/>
            <a:r>
              <a:rPr lang="en-US" dirty="0"/>
              <a:t>Buccaneers</a:t>
            </a:r>
          </a:p>
        </p:txBody>
      </p:sp>
      <p:sp>
        <p:nvSpPr>
          <p:cNvPr id="3" name="Content Placeholder 2">
            <a:extLst>
              <a:ext uri="{FF2B5EF4-FFF2-40B4-BE49-F238E27FC236}">
                <a16:creationId xmlns:a16="http://schemas.microsoft.com/office/drawing/2014/main" id="{8E681C06-9E5A-4917-ADE1-9B28C7462CED}"/>
              </a:ext>
            </a:extLst>
          </p:cNvPr>
          <p:cNvSpPr>
            <a:spLocks noGrp="1"/>
          </p:cNvSpPr>
          <p:nvPr>
            <p:ph idx="1"/>
          </p:nvPr>
        </p:nvSpPr>
        <p:spPr/>
        <p:txBody>
          <a:bodyPr>
            <a:normAutofit/>
          </a:bodyPr>
          <a:lstStyle/>
          <a:p>
            <a:r>
              <a:rPr lang="en-US" dirty="0"/>
              <a:t>In the 1500s and 1600s, the English and Dutch governments had routinely authorized pirates to prey on the ships of their rivals, the Spanish and Portuguese.</a:t>
            </a:r>
          </a:p>
          <a:p>
            <a:r>
              <a:rPr lang="en-US" dirty="0"/>
              <a:t>Then, in the late 1600s, English, French, and Dutch bands made up of deserters and crews from wrecked vessels began to form their own associations of pirates, especially in the Caribbean. </a:t>
            </a:r>
          </a:p>
          <a:p>
            <a:r>
              <a:rPr lang="en-US" dirty="0"/>
              <a:t>Called buccaneers, the pirates governed themselves and preyed on everyone’s shipments without regard to national origin. </a:t>
            </a:r>
          </a:p>
          <a:p>
            <a:r>
              <a:rPr lang="en-US"/>
              <a:t>After </a:t>
            </a:r>
            <a:r>
              <a:rPr lang="en-US" dirty="0"/>
              <a:t>1700, the </a:t>
            </a:r>
            <a:r>
              <a:rPr lang="en-US"/>
              <a:t>colonial governments </a:t>
            </a:r>
            <a:r>
              <a:rPr lang="en-US" dirty="0"/>
              <a:t>tried to stamp out piracy.</a:t>
            </a:r>
          </a:p>
          <a:p>
            <a:endParaRPr lang="en-US" dirty="0"/>
          </a:p>
        </p:txBody>
      </p:sp>
    </p:spTree>
    <p:extLst>
      <p:ext uri="{BB962C8B-B14F-4D97-AF65-F5344CB8AC3E}">
        <p14:creationId xmlns:p14="http://schemas.microsoft.com/office/powerpoint/2010/main" val="180535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FA18-62B6-42D1-8067-C0EF630E9515}"/>
              </a:ext>
            </a:extLst>
          </p:cNvPr>
          <p:cNvSpPr>
            <a:spLocks noGrp="1"/>
          </p:cNvSpPr>
          <p:nvPr>
            <p:ph type="title"/>
          </p:nvPr>
        </p:nvSpPr>
        <p:spPr/>
        <p:txBody>
          <a:bodyPr/>
          <a:lstStyle/>
          <a:p>
            <a:pPr algn="ctr"/>
            <a:r>
              <a:rPr lang="en-US" dirty="0"/>
              <a:t>Increased Longevity</a:t>
            </a:r>
          </a:p>
        </p:txBody>
      </p:sp>
      <p:sp>
        <p:nvSpPr>
          <p:cNvPr id="3" name="Content Placeholder 2">
            <a:extLst>
              <a:ext uri="{FF2B5EF4-FFF2-40B4-BE49-F238E27FC236}">
                <a16:creationId xmlns:a16="http://schemas.microsoft.com/office/drawing/2014/main" id="{1562627B-9152-4579-AD3D-64104F2E356B}"/>
              </a:ext>
            </a:extLst>
          </p:cNvPr>
          <p:cNvSpPr>
            <a:spLocks noGrp="1"/>
          </p:cNvSpPr>
          <p:nvPr>
            <p:ph idx="1"/>
          </p:nvPr>
        </p:nvSpPr>
        <p:spPr/>
        <p:txBody>
          <a:bodyPr/>
          <a:lstStyle/>
          <a:p>
            <a:r>
              <a:rPr lang="en-US" dirty="0"/>
              <a:t>A decline in death rate in the eighteenth century began the modern population explosion. </a:t>
            </a:r>
          </a:p>
          <a:p>
            <a:r>
              <a:rPr lang="en-US" dirty="0"/>
              <a:t> Three main factors contributed to increased longevity.</a:t>
            </a:r>
          </a:p>
          <a:p>
            <a:r>
              <a:rPr lang="en-US" dirty="0"/>
              <a:t>1-Better weather and hence more bountiful harvests.</a:t>
            </a:r>
          </a:p>
          <a:p>
            <a:r>
              <a:rPr lang="en-US" dirty="0"/>
              <a:t>2-Improved agricultural techniques.</a:t>
            </a:r>
          </a:p>
          <a:p>
            <a:r>
              <a:rPr lang="en-US" dirty="0"/>
              <a:t>The plague’s disappearance after 1720.</a:t>
            </a:r>
          </a:p>
        </p:txBody>
      </p:sp>
    </p:spTree>
    <p:extLst>
      <p:ext uri="{BB962C8B-B14F-4D97-AF65-F5344CB8AC3E}">
        <p14:creationId xmlns:p14="http://schemas.microsoft.com/office/powerpoint/2010/main" val="31122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EAF9-B40C-4B08-9C17-85C13862DA79}"/>
              </a:ext>
            </a:extLst>
          </p:cNvPr>
          <p:cNvSpPr>
            <a:spLocks noGrp="1"/>
          </p:cNvSpPr>
          <p:nvPr>
            <p:ph type="title"/>
          </p:nvPr>
        </p:nvSpPr>
        <p:spPr/>
        <p:txBody>
          <a:bodyPr/>
          <a:lstStyle/>
          <a:p>
            <a:pPr algn="ctr"/>
            <a:r>
              <a:rPr lang="en-US" dirty="0"/>
              <a:t>Population Growth</a:t>
            </a:r>
          </a:p>
        </p:txBody>
      </p:sp>
      <p:pic>
        <p:nvPicPr>
          <p:cNvPr id="5" name="Content Placeholder 4" descr="Chart of world population growth.">
            <a:extLst>
              <a:ext uri="{FF2B5EF4-FFF2-40B4-BE49-F238E27FC236}">
                <a16:creationId xmlns:a16="http://schemas.microsoft.com/office/drawing/2014/main" id="{B40622B8-1474-4A5D-9074-8AB8D22E9B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4275" y="2182019"/>
            <a:ext cx="4743450" cy="3638550"/>
          </a:xfrm>
        </p:spPr>
      </p:pic>
    </p:spTree>
    <p:extLst>
      <p:ext uri="{BB962C8B-B14F-4D97-AF65-F5344CB8AC3E}">
        <p14:creationId xmlns:p14="http://schemas.microsoft.com/office/powerpoint/2010/main" val="242377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464A-8D73-4058-A65C-3C5DE4311BC6}"/>
              </a:ext>
            </a:extLst>
          </p:cNvPr>
          <p:cNvSpPr>
            <a:spLocks noGrp="1"/>
          </p:cNvSpPr>
          <p:nvPr>
            <p:ph type="title"/>
          </p:nvPr>
        </p:nvSpPr>
        <p:spPr/>
        <p:txBody>
          <a:bodyPr/>
          <a:lstStyle/>
          <a:p>
            <a:pPr algn="ctr"/>
            <a:r>
              <a:rPr lang="en-US" dirty="0"/>
              <a:t>The Consumer Revolution</a:t>
            </a:r>
          </a:p>
        </p:txBody>
      </p:sp>
      <p:sp>
        <p:nvSpPr>
          <p:cNvPr id="3" name="Content Placeholder 2">
            <a:extLst>
              <a:ext uri="{FF2B5EF4-FFF2-40B4-BE49-F238E27FC236}">
                <a16:creationId xmlns:a16="http://schemas.microsoft.com/office/drawing/2014/main" id="{9021FB5F-E912-4E09-A667-7EB43DCCDE6E}"/>
              </a:ext>
            </a:extLst>
          </p:cNvPr>
          <p:cNvSpPr>
            <a:spLocks noGrp="1"/>
          </p:cNvSpPr>
          <p:nvPr>
            <p:ph idx="1"/>
          </p:nvPr>
        </p:nvSpPr>
        <p:spPr/>
        <p:txBody>
          <a:bodyPr>
            <a:normAutofit/>
          </a:bodyPr>
          <a:lstStyle/>
          <a:p>
            <a:r>
              <a:rPr lang="en-US" dirty="0"/>
              <a:t>The eighteenth century saw a rapid increase in consumption of new staples produced in the Atlantic system as well as of other items of daily life that were previously unavailable or beyond the reach of ordinary people.</a:t>
            </a:r>
          </a:p>
          <a:p>
            <a:r>
              <a:rPr lang="en-US" dirty="0"/>
              <a:t>Rising population increased demand that created more jobs and income that allowed more people to escape the subsistence economy</a:t>
            </a:r>
          </a:p>
          <a:p>
            <a:r>
              <a:rPr lang="en-US" dirty="0"/>
              <a:t>Tea, chocolate, and coffee became virtual necessities, but also tables, chairs, sheets, chamber pots, lamps, mirrors, </a:t>
            </a:r>
            <a:r>
              <a:rPr lang="en-US" dirty="0" err="1"/>
              <a:t>china</a:t>
            </a:r>
            <a:r>
              <a:rPr lang="en-US" dirty="0"/>
              <a:t>, cutlery, chests of drawers, desks, clocks, and pictures for the walls.</a:t>
            </a:r>
          </a:p>
        </p:txBody>
      </p:sp>
    </p:spTree>
    <p:extLst>
      <p:ext uri="{BB962C8B-B14F-4D97-AF65-F5344CB8AC3E}">
        <p14:creationId xmlns:p14="http://schemas.microsoft.com/office/powerpoint/2010/main" val="42789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4D43-ED3B-4260-BB50-647BDAE4036D}"/>
              </a:ext>
            </a:extLst>
          </p:cNvPr>
          <p:cNvSpPr>
            <a:spLocks noGrp="1"/>
          </p:cNvSpPr>
          <p:nvPr>
            <p:ph type="title"/>
          </p:nvPr>
        </p:nvSpPr>
        <p:spPr/>
        <p:txBody>
          <a:bodyPr/>
          <a:lstStyle/>
          <a:p>
            <a:pPr algn="ctr"/>
            <a:r>
              <a:rPr lang="en-US" dirty="0"/>
              <a:t>The Agricultural Revolution</a:t>
            </a:r>
          </a:p>
        </p:txBody>
      </p:sp>
      <p:sp>
        <p:nvSpPr>
          <p:cNvPr id="3" name="Content Placeholder 2">
            <a:extLst>
              <a:ext uri="{FF2B5EF4-FFF2-40B4-BE49-F238E27FC236}">
                <a16:creationId xmlns:a16="http://schemas.microsoft.com/office/drawing/2014/main" id="{D9448BAA-5FCB-40FF-A77B-CDA44EABA897}"/>
              </a:ext>
            </a:extLst>
          </p:cNvPr>
          <p:cNvSpPr>
            <a:spLocks noGrp="1"/>
          </p:cNvSpPr>
          <p:nvPr>
            <p:ph idx="1"/>
          </p:nvPr>
        </p:nvSpPr>
        <p:spPr/>
        <p:txBody>
          <a:bodyPr>
            <a:normAutofit fontScale="92500" lnSpcReduction="20000"/>
          </a:bodyPr>
          <a:lstStyle/>
          <a:p>
            <a:r>
              <a:rPr lang="en-US" dirty="0"/>
              <a:t>Four major changes caused the agricultural revolution.</a:t>
            </a:r>
          </a:p>
          <a:p>
            <a:r>
              <a:rPr lang="en-US" dirty="0"/>
              <a:t>First, farmers increased the amount of land under cultivation by draining wetlands and by growing crops on previously uncultivated common lands.</a:t>
            </a:r>
          </a:p>
          <a:p>
            <a:r>
              <a:rPr lang="en-US" dirty="0"/>
              <a:t>Second, those farmers who  could afford it consolidated small, scattered plots into larger, more efficient units. </a:t>
            </a:r>
          </a:p>
          <a:p>
            <a:r>
              <a:rPr lang="en-US" dirty="0"/>
              <a:t>Third, livestock raising became more closely linked to crop growing, and the yields of each increased as farmers planted carefully chosen fodder crops such as clover and turnips that added nutrients to the soil and with more fodder available, farmers could raise more livestock, which in turn produced more manure to fertilize grain fields</a:t>
            </a:r>
          </a:p>
          <a:p>
            <a:r>
              <a:rPr lang="en-US" dirty="0"/>
              <a:t>Fourth, selective breeding of animals combined with the increase in fodder to improve the quality and size of herds.</a:t>
            </a:r>
          </a:p>
          <a:p>
            <a:endParaRPr lang="en-US" dirty="0"/>
          </a:p>
        </p:txBody>
      </p:sp>
    </p:spTree>
    <p:extLst>
      <p:ext uri="{BB962C8B-B14F-4D97-AF65-F5344CB8AC3E}">
        <p14:creationId xmlns:p14="http://schemas.microsoft.com/office/powerpoint/2010/main" val="79240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7CC3-2C74-4FF1-8A07-8DF9B44262BE}"/>
              </a:ext>
            </a:extLst>
          </p:cNvPr>
          <p:cNvSpPr>
            <a:spLocks noGrp="1"/>
          </p:cNvSpPr>
          <p:nvPr>
            <p:ph type="title"/>
          </p:nvPr>
        </p:nvSpPr>
        <p:spPr/>
        <p:txBody>
          <a:bodyPr/>
          <a:lstStyle/>
          <a:p>
            <a:pPr algn="ctr"/>
            <a:r>
              <a:rPr lang="en-US" dirty="0"/>
              <a:t>Enclosure</a:t>
            </a:r>
          </a:p>
        </p:txBody>
      </p:sp>
      <p:sp>
        <p:nvSpPr>
          <p:cNvPr id="3" name="Content Placeholder 2">
            <a:extLst>
              <a:ext uri="{FF2B5EF4-FFF2-40B4-BE49-F238E27FC236}">
                <a16:creationId xmlns:a16="http://schemas.microsoft.com/office/drawing/2014/main" id="{2879CC22-D3F0-4E1D-BF3D-B7F819F9A7E7}"/>
              </a:ext>
            </a:extLst>
          </p:cNvPr>
          <p:cNvSpPr>
            <a:spLocks noGrp="1"/>
          </p:cNvSpPr>
          <p:nvPr>
            <p:ph idx="1"/>
          </p:nvPr>
        </p:nvSpPr>
        <p:spPr/>
        <p:txBody>
          <a:bodyPr>
            <a:normAutofit/>
          </a:bodyPr>
          <a:lstStyle/>
          <a:p>
            <a:r>
              <a:rPr lang="en-US" dirty="0"/>
              <a:t>The “enclosure movement followed an act of parliament allowed British landowners to fence off (enclose) property previously used  by the community for common grazing</a:t>
            </a:r>
          </a:p>
          <a:p>
            <a:r>
              <a:rPr lang="en-US" dirty="0"/>
              <a:t>Such acts became increasingly common in the second half of the eighteenth century, and by the century’s end six million acres of common lands had been enclosed and developed. </a:t>
            </a:r>
          </a:p>
          <a:p>
            <a:r>
              <a:rPr lang="en-US" dirty="0"/>
              <a:t>In this way the English peasantry largely disappeared, replaced by a more hierarchical society of landlords, tenant farmers, poor agricultural laborers.</a:t>
            </a:r>
          </a:p>
        </p:txBody>
      </p:sp>
    </p:spTree>
    <p:extLst>
      <p:ext uri="{BB962C8B-B14F-4D97-AF65-F5344CB8AC3E}">
        <p14:creationId xmlns:p14="http://schemas.microsoft.com/office/powerpoint/2010/main" val="307120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47B6-9FE5-4097-BF62-353BCA0F3C38}"/>
              </a:ext>
            </a:extLst>
          </p:cNvPr>
          <p:cNvSpPr>
            <a:spLocks noGrp="1"/>
          </p:cNvSpPr>
          <p:nvPr>
            <p:ph type="title"/>
          </p:nvPr>
        </p:nvSpPr>
        <p:spPr/>
        <p:txBody>
          <a:bodyPr/>
          <a:lstStyle/>
          <a:p>
            <a:pPr algn="ctr"/>
            <a:r>
              <a:rPr lang="en-US" dirty="0"/>
              <a:t>World Coffee Growing Regions</a:t>
            </a:r>
          </a:p>
        </p:txBody>
      </p:sp>
      <p:pic>
        <p:nvPicPr>
          <p:cNvPr id="5" name="Content Placeholder 4" descr="Map of the Bean Belt. ">
            <a:extLst>
              <a:ext uri="{FF2B5EF4-FFF2-40B4-BE49-F238E27FC236}">
                <a16:creationId xmlns:a16="http://schemas.microsoft.com/office/drawing/2014/main" id="{BAC0ABAA-29EF-4CAE-8415-5AC1CE4E6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4339" y="1825625"/>
            <a:ext cx="7323322" cy="4351338"/>
          </a:xfrm>
        </p:spPr>
      </p:pic>
    </p:spTree>
    <p:extLst>
      <p:ext uri="{BB962C8B-B14F-4D97-AF65-F5344CB8AC3E}">
        <p14:creationId xmlns:p14="http://schemas.microsoft.com/office/powerpoint/2010/main" val="156894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39DE-5ADB-47F6-9AAA-EAD685CA24AD}"/>
              </a:ext>
            </a:extLst>
          </p:cNvPr>
          <p:cNvSpPr>
            <a:spLocks noGrp="1"/>
          </p:cNvSpPr>
          <p:nvPr>
            <p:ph type="title"/>
          </p:nvPr>
        </p:nvSpPr>
        <p:spPr/>
        <p:txBody>
          <a:bodyPr/>
          <a:lstStyle/>
          <a:p>
            <a:pPr algn="ctr"/>
            <a:r>
              <a:rPr lang="en-US" dirty="0"/>
              <a:t>Urbanization</a:t>
            </a:r>
          </a:p>
        </p:txBody>
      </p:sp>
      <p:sp>
        <p:nvSpPr>
          <p:cNvPr id="3" name="Content Placeholder 2">
            <a:extLst>
              <a:ext uri="{FF2B5EF4-FFF2-40B4-BE49-F238E27FC236}">
                <a16:creationId xmlns:a16="http://schemas.microsoft.com/office/drawing/2014/main" id="{66E10469-37C3-45BA-9F04-1687832E138C}"/>
              </a:ext>
            </a:extLst>
          </p:cNvPr>
          <p:cNvSpPr>
            <a:spLocks noGrp="1"/>
          </p:cNvSpPr>
          <p:nvPr>
            <p:ph idx="1"/>
          </p:nvPr>
        </p:nvSpPr>
        <p:spPr/>
        <p:txBody>
          <a:bodyPr/>
          <a:lstStyle/>
          <a:p>
            <a:r>
              <a:rPr lang="en-US" dirty="0"/>
              <a:t>Enclosure forced many peasant to emigrate to cities. </a:t>
            </a:r>
          </a:p>
          <a:p>
            <a:r>
              <a:rPr lang="en-US" dirty="0"/>
              <a:t>Between 1650 and 1750, cities with at least ten thousand inhabitants increased in population by 44 percent. </a:t>
            </a:r>
          </a:p>
          <a:p>
            <a:r>
              <a:rPr lang="en-US" dirty="0"/>
              <a:t>From the eighteenth century onward, urban growth has been continuous.</a:t>
            </a:r>
          </a:p>
          <a:p>
            <a:r>
              <a:rPr lang="en-US" dirty="0"/>
              <a:t>Southern Europe was more urban before 1500, but by 1750 northern Europe caught up while Eastern Europe remained less urban. </a:t>
            </a:r>
          </a:p>
        </p:txBody>
      </p:sp>
    </p:spTree>
    <p:extLst>
      <p:ext uri="{BB962C8B-B14F-4D97-AF65-F5344CB8AC3E}">
        <p14:creationId xmlns:p14="http://schemas.microsoft.com/office/powerpoint/2010/main" val="71894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E3F2-8D1C-46CF-B8DE-1DCB578B5DA4}"/>
              </a:ext>
            </a:extLst>
          </p:cNvPr>
          <p:cNvSpPr>
            <a:spLocks noGrp="1"/>
          </p:cNvSpPr>
          <p:nvPr>
            <p:ph type="title"/>
          </p:nvPr>
        </p:nvSpPr>
        <p:spPr/>
        <p:txBody>
          <a:bodyPr/>
          <a:lstStyle/>
          <a:p>
            <a:pPr algn="ctr"/>
            <a:r>
              <a:rPr lang="en-US" dirty="0"/>
              <a:t>Urban Classes</a:t>
            </a:r>
          </a:p>
        </p:txBody>
      </p:sp>
      <p:sp>
        <p:nvSpPr>
          <p:cNvPr id="3" name="Content Placeholder 2">
            <a:extLst>
              <a:ext uri="{FF2B5EF4-FFF2-40B4-BE49-F238E27FC236}">
                <a16:creationId xmlns:a16="http://schemas.microsoft.com/office/drawing/2014/main" id="{75E24E03-C380-49D6-A1A7-1695C0673E94}"/>
              </a:ext>
            </a:extLst>
          </p:cNvPr>
          <p:cNvSpPr>
            <a:spLocks noGrp="1"/>
          </p:cNvSpPr>
          <p:nvPr>
            <p:ph idx="1"/>
          </p:nvPr>
        </p:nvSpPr>
        <p:spPr/>
        <p:txBody>
          <a:bodyPr>
            <a:normAutofit/>
          </a:bodyPr>
          <a:lstStyle/>
          <a:p>
            <a:r>
              <a:rPr lang="en-US" dirty="0"/>
              <a:t>At the top of the ladder in the big cities were the landed nobles who might employ thirty to forty servants in their homes. </a:t>
            </a:r>
          </a:p>
          <a:p>
            <a:r>
              <a:rPr lang="en-US" dirty="0"/>
              <a:t>The  middle classes of officials, merchants, professionals, and landowners occupied the next rung down on the social ladder.</a:t>
            </a:r>
          </a:p>
          <a:p>
            <a:r>
              <a:rPr lang="en-US" dirty="0"/>
              <a:t>Below the middle classes came the artisans and shopkeepers, then the journeymen, apprentices, servants, and laborers. </a:t>
            </a:r>
          </a:p>
          <a:p>
            <a:r>
              <a:rPr lang="en-US" dirty="0"/>
              <a:t>At the bottom of the social scale were the unemployed poor.</a:t>
            </a:r>
          </a:p>
          <a:p>
            <a:endParaRPr lang="en-US" dirty="0"/>
          </a:p>
        </p:txBody>
      </p:sp>
    </p:spTree>
    <p:extLst>
      <p:ext uri="{BB962C8B-B14F-4D97-AF65-F5344CB8AC3E}">
        <p14:creationId xmlns:p14="http://schemas.microsoft.com/office/powerpoint/2010/main" val="420276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BF3C-2897-4E9C-8337-836CF1FD9498}"/>
              </a:ext>
            </a:extLst>
          </p:cNvPr>
          <p:cNvSpPr>
            <a:spLocks noGrp="1"/>
          </p:cNvSpPr>
          <p:nvPr>
            <p:ph type="title"/>
          </p:nvPr>
        </p:nvSpPr>
        <p:spPr/>
        <p:txBody>
          <a:bodyPr/>
          <a:lstStyle/>
          <a:p>
            <a:pPr algn="ctr"/>
            <a:r>
              <a:rPr lang="en-US" dirty="0"/>
              <a:t>Symbols of Class Status</a:t>
            </a:r>
          </a:p>
        </p:txBody>
      </p:sp>
      <p:sp>
        <p:nvSpPr>
          <p:cNvPr id="3" name="Content Placeholder 2">
            <a:extLst>
              <a:ext uri="{FF2B5EF4-FFF2-40B4-BE49-F238E27FC236}">
                <a16:creationId xmlns:a16="http://schemas.microsoft.com/office/drawing/2014/main" id="{4C89B03A-96E6-4A7C-BA86-E47F0800E77A}"/>
              </a:ext>
            </a:extLst>
          </p:cNvPr>
          <p:cNvSpPr>
            <a:spLocks noGrp="1"/>
          </p:cNvSpPr>
          <p:nvPr>
            <p:ph idx="1"/>
          </p:nvPr>
        </p:nvSpPr>
        <p:spPr/>
        <p:txBody>
          <a:bodyPr/>
          <a:lstStyle/>
          <a:p>
            <a:r>
              <a:rPr lang="en-US" dirty="0"/>
              <a:t>The size of houses was the first and most important symbol of status. </a:t>
            </a:r>
          </a:p>
          <a:p>
            <a:r>
              <a:rPr lang="en-US" dirty="0"/>
              <a:t>Clothing was a reliable social indicator.</a:t>
            </a:r>
          </a:p>
          <a:p>
            <a:r>
              <a:rPr lang="en-US" dirty="0"/>
              <a:t>The ability to read and write also reflected social differences and the literate purchased newspapers, books, and magazines. </a:t>
            </a:r>
          </a:p>
          <a:p>
            <a:r>
              <a:rPr lang="en-US" dirty="0"/>
              <a:t>The arts marked social status with the purchase of paintings. </a:t>
            </a:r>
          </a:p>
          <a:p>
            <a:r>
              <a:rPr lang="en-US" dirty="0"/>
              <a:t>Attending concerts also marked social status. </a:t>
            </a:r>
          </a:p>
          <a:p>
            <a:endParaRPr lang="en-US" dirty="0"/>
          </a:p>
          <a:p>
            <a:endParaRPr lang="en-US" dirty="0"/>
          </a:p>
        </p:txBody>
      </p:sp>
    </p:spTree>
    <p:extLst>
      <p:ext uri="{BB962C8B-B14F-4D97-AF65-F5344CB8AC3E}">
        <p14:creationId xmlns:p14="http://schemas.microsoft.com/office/powerpoint/2010/main" val="169562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F4C0-200B-4528-A5E7-D5E65A7E4A0E}"/>
              </a:ext>
            </a:extLst>
          </p:cNvPr>
          <p:cNvSpPr>
            <a:spLocks noGrp="1"/>
          </p:cNvSpPr>
          <p:nvPr>
            <p:ph type="title"/>
          </p:nvPr>
        </p:nvSpPr>
        <p:spPr/>
        <p:txBody>
          <a:bodyPr/>
          <a:lstStyle/>
          <a:p>
            <a:pPr algn="ctr"/>
            <a:r>
              <a:rPr lang="en-US" dirty="0"/>
              <a:t>New Art Forms</a:t>
            </a:r>
          </a:p>
        </p:txBody>
      </p:sp>
      <p:sp>
        <p:nvSpPr>
          <p:cNvPr id="3" name="Content Placeholder 2">
            <a:extLst>
              <a:ext uri="{FF2B5EF4-FFF2-40B4-BE49-F238E27FC236}">
                <a16:creationId xmlns:a16="http://schemas.microsoft.com/office/drawing/2014/main" id="{A139FB22-95A3-4416-8410-7FAB6B33FECD}"/>
              </a:ext>
            </a:extLst>
          </p:cNvPr>
          <p:cNvSpPr>
            <a:spLocks noGrp="1"/>
          </p:cNvSpPr>
          <p:nvPr>
            <p:ph idx="1"/>
          </p:nvPr>
        </p:nvSpPr>
        <p:spPr/>
        <p:txBody>
          <a:bodyPr>
            <a:normAutofit/>
          </a:bodyPr>
          <a:lstStyle/>
          <a:p>
            <a:r>
              <a:rPr lang="en-US" dirty="0"/>
              <a:t>The new rococo style of painting challenged the hold of the baroque and classical schools, especially in France.</a:t>
            </a:r>
          </a:p>
          <a:p>
            <a:r>
              <a:rPr lang="en-US" dirty="0"/>
              <a:t>Rococo paintings depicted scenes of intimate sensuality rather than the monumental, emotional grandeur favored by classical and baroque painters. </a:t>
            </a:r>
          </a:p>
          <a:p>
            <a:r>
              <a:rPr lang="en-US" dirty="0"/>
              <a:t>The growth of public appreciation for music allowed artists like </a:t>
            </a:r>
            <a:r>
              <a:rPr lang="en-US" dirty="0" err="1"/>
              <a:t>Frideric</a:t>
            </a:r>
            <a:r>
              <a:rPr lang="en-US" dirty="0"/>
              <a:t> Handel to liberate themselves from court patronage. </a:t>
            </a:r>
          </a:p>
          <a:p>
            <a:r>
              <a:rPr lang="en-US" dirty="0"/>
              <a:t>Nothing captured the imagination of the new public more than the novel, and such masters as Eliza Haywood, Daniel Defoe, and Miguel de Cervantes captivated the public. </a:t>
            </a:r>
          </a:p>
          <a:p>
            <a:endParaRPr lang="en-US" dirty="0"/>
          </a:p>
        </p:txBody>
      </p:sp>
    </p:spTree>
    <p:extLst>
      <p:ext uri="{BB962C8B-B14F-4D97-AF65-F5344CB8AC3E}">
        <p14:creationId xmlns:p14="http://schemas.microsoft.com/office/powerpoint/2010/main" val="428022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F355-904A-460C-A1D8-36E063DA73AE}"/>
              </a:ext>
            </a:extLst>
          </p:cNvPr>
          <p:cNvSpPr>
            <a:spLocks noGrp="1"/>
          </p:cNvSpPr>
          <p:nvPr>
            <p:ph type="title"/>
          </p:nvPr>
        </p:nvSpPr>
        <p:spPr/>
        <p:txBody>
          <a:bodyPr/>
          <a:lstStyle/>
          <a:p>
            <a:pPr algn="ctr"/>
            <a:r>
              <a:rPr lang="en-US" dirty="0"/>
              <a:t>Religious Revival</a:t>
            </a:r>
          </a:p>
        </p:txBody>
      </p:sp>
      <p:sp>
        <p:nvSpPr>
          <p:cNvPr id="3" name="Content Placeholder 2">
            <a:extLst>
              <a:ext uri="{FF2B5EF4-FFF2-40B4-BE49-F238E27FC236}">
                <a16:creationId xmlns:a16="http://schemas.microsoft.com/office/drawing/2014/main" id="{39FC8DED-C35A-4871-97CD-58C861416B94}"/>
              </a:ext>
            </a:extLst>
          </p:cNvPr>
          <p:cNvSpPr>
            <a:spLocks noGrp="1"/>
          </p:cNvSpPr>
          <p:nvPr>
            <p:ph idx="1"/>
          </p:nvPr>
        </p:nvSpPr>
        <p:spPr/>
        <p:txBody>
          <a:bodyPr/>
          <a:lstStyle/>
          <a:p>
            <a:r>
              <a:rPr lang="en-US" dirty="0"/>
              <a:t>A Protestant revivalist movement known as Pietism promised a </a:t>
            </a:r>
            <a:r>
              <a:rPr lang="en-US" dirty="0" err="1"/>
              <a:t>a</a:t>
            </a:r>
            <a:r>
              <a:rPr lang="en-US" dirty="0"/>
              <a:t> deeply emotional religious experience driving by intense Bible study.</a:t>
            </a:r>
          </a:p>
          <a:p>
            <a:r>
              <a:rPr lang="en-US" dirty="0"/>
              <a:t>It emphasized the virtues of hard work, obedience, and devotion to duty.</a:t>
            </a:r>
          </a:p>
          <a:p>
            <a:r>
              <a:rPr lang="en-US" dirty="0"/>
              <a:t>Jansenists enjoyed a revival in France. </a:t>
            </a:r>
          </a:p>
          <a:p>
            <a:r>
              <a:rPr lang="en-US" dirty="0"/>
              <a:t>Jeanne Marie Guyon established her own Catholic brand of Pietism, known as Quietism. </a:t>
            </a:r>
          </a:p>
        </p:txBody>
      </p:sp>
    </p:spTree>
    <p:extLst>
      <p:ext uri="{BB962C8B-B14F-4D97-AF65-F5344CB8AC3E}">
        <p14:creationId xmlns:p14="http://schemas.microsoft.com/office/powerpoint/2010/main" val="77452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DE26-916D-43BB-A7BD-ADFCA7F2FBB3}"/>
              </a:ext>
            </a:extLst>
          </p:cNvPr>
          <p:cNvSpPr>
            <a:spLocks noGrp="1"/>
          </p:cNvSpPr>
          <p:nvPr>
            <p:ph type="title"/>
          </p:nvPr>
        </p:nvSpPr>
        <p:spPr/>
        <p:txBody>
          <a:bodyPr/>
          <a:lstStyle/>
          <a:p>
            <a:pPr algn="ctr"/>
            <a:r>
              <a:rPr lang="en-US" dirty="0"/>
              <a:t>The Decline of Spain</a:t>
            </a:r>
          </a:p>
        </p:txBody>
      </p:sp>
      <p:sp>
        <p:nvSpPr>
          <p:cNvPr id="3" name="Content Placeholder 2">
            <a:extLst>
              <a:ext uri="{FF2B5EF4-FFF2-40B4-BE49-F238E27FC236}">
                <a16:creationId xmlns:a16="http://schemas.microsoft.com/office/drawing/2014/main" id="{16D0F510-CA15-4E86-B905-CDAA42790340}"/>
              </a:ext>
            </a:extLst>
          </p:cNvPr>
          <p:cNvSpPr>
            <a:spLocks noGrp="1"/>
          </p:cNvSpPr>
          <p:nvPr>
            <p:ph idx="1"/>
          </p:nvPr>
        </p:nvSpPr>
        <p:spPr/>
        <p:txBody>
          <a:bodyPr/>
          <a:lstStyle/>
          <a:p>
            <a:r>
              <a:rPr lang="en-US" dirty="0"/>
              <a:t>Spain began a long decline after the War of the Spanish Succession.</a:t>
            </a:r>
          </a:p>
          <a:p>
            <a:r>
              <a:rPr lang="en-US" dirty="0"/>
              <a:t>Catholic censorship hurt Spain’s social development. </a:t>
            </a:r>
          </a:p>
          <a:p>
            <a:r>
              <a:rPr lang="en-US" dirty="0"/>
              <a:t>Church laws prohibited  people from smoking, reading newspapers, or talking politics in cafés and inns — precisely the activities flourishing in England, France, and the Dutch Republic.</a:t>
            </a:r>
          </a:p>
          <a:p>
            <a:r>
              <a:rPr lang="en-US" dirty="0"/>
              <a:t>The Spain consistently imported more from Britain and France than it exported to them. </a:t>
            </a:r>
          </a:p>
        </p:txBody>
      </p:sp>
    </p:spTree>
    <p:extLst>
      <p:ext uri="{BB962C8B-B14F-4D97-AF65-F5344CB8AC3E}">
        <p14:creationId xmlns:p14="http://schemas.microsoft.com/office/powerpoint/2010/main" val="370567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41E7-21ED-4676-98A1-F5AFAA076A97}"/>
              </a:ext>
            </a:extLst>
          </p:cNvPr>
          <p:cNvSpPr>
            <a:spLocks noGrp="1"/>
          </p:cNvSpPr>
          <p:nvPr>
            <p:ph type="title"/>
          </p:nvPr>
        </p:nvSpPr>
        <p:spPr/>
        <p:txBody>
          <a:bodyPr/>
          <a:lstStyle/>
          <a:p>
            <a:pPr algn="ctr"/>
            <a:r>
              <a:rPr lang="en-US" dirty="0"/>
              <a:t>Dutch Decline and England’s Rise</a:t>
            </a:r>
          </a:p>
        </p:txBody>
      </p:sp>
      <p:sp>
        <p:nvSpPr>
          <p:cNvPr id="3" name="Content Placeholder 2">
            <a:extLst>
              <a:ext uri="{FF2B5EF4-FFF2-40B4-BE49-F238E27FC236}">
                <a16:creationId xmlns:a16="http://schemas.microsoft.com/office/drawing/2014/main" id="{F29DEF94-A27E-4B68-AAB2-515D2CB61DBC}"/>
              </a:ext>
            </a:extLst>
          </p:cNvPr>
          <p:cNvSpPr>
            <a:spLocks noGrp="1"/>
          </p:cNvSpPr>
          <p:nvPr>
            <p:ph idx="1"/>
          </p:nvPr>
        </p:nvSpPr>
        <p:spPr/>
        <p:txBody>
          <a:bodyPr/>
          <a:lstStyle/>
          <a:p>
            <a:r>
              <a:rPr lang="en-US" dirty="0"/>
              <a:t>After the death of King William III, Dutch and English ties dissolved.</a:t>
            </a:r>
          </a:p>
          <a:p>
            <a:r>
              <a:rPr lang="en-US" dirty="0"/>
              <a:t>Constant warfare and a small population coupled with stout commercial competition from England forced the Dutch to become dependent on alliances with larger countries to ensure its survival.</a:t>
            </a:r>
          </a:p>
          <a:p>
            <a:r>
              <a:rPr lang="en-US" dirty="0"/>
              <a:t>The English ended religious and political strife by joining with Scotland and Wales in the Act of Union 1707, and outlawing a Catholica on the throne. </a:t>
            </a:r>
          </a:p>
          <a:p>
            <a:endParaRPr lang="en-US" dirty="0"/>
          </a:p>
        </p:txBody>
      </p:sp>
    </p:spTree>
    <p:extLst>
      <p:ext uri="{BB962C8B-B14F-4D97-AF65-F5344CB8AC3E}">
        <p14:creationId xmlns:p14="http://schemas.microsoft.com/office/powerpoint/2010/main" val="111602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2027-8755-4D7C-A788-940BB299F199}"/>
              </a:ext>
            </a:extLst>
          </p:cNvPr>
          <p:cNvSpPr>
            <a:spLocks noGrp="1"/>
          </p:cNvSpPr>
          <p:nvPr>
            <p:ph type="title"/>
          </p:nvPr>
        </p:nvSpPr>
        <p:spPr/>
        <p:txBody>
          <a:bodyPr/>
          <a:lstStyle/>
          <a:p>
            <a:pPr algn="ctr"/>
            <a:r>
              <a:rPr lang="en-US" dirty="0"/>
              <a:t>The House of Hanover</a:t>
            </a:r>
          </a:p>
        </p:txBody>
      </p:sp>
      <p:sp>
        <p:nvSpPr>
          <p:cNvPr id="3" name="Content Placeholder 2">
            <a:extLst>
              <a:ext uri="{FF2B5EF4-FFF2-40B4-BE49-F238E27FC236}">
                <a16:creationId xmlns:a16="http://schemas.microsoft.com/office/drawing/2014/main" id="{6A60DF24-8BC2-4496-AF3E-833E97D0D12B}"/>
              </a:ext>
            </a:extLst>
          </p:cNvPr>
          <p:cNvSpPr>
            <a:spLocks noGrp="1"/>
          </p:cNvSpPr>
          <p:nvPr>
            <p:ph idx="1"/>
          </p:nvPr>
        </p:nvSpPr>
        <p:spPr/>
        <p:txBody>
          <a:bodyPr/>
          <a:lstStyle/>
          <a:p>
            <a:r>
              <a:rPr lang="en-US" dirty="0"/>
              <a:t>To ensure a Protestant succession, Parliament ruled that Mary’s sister, Anne, would succeed William and Mary and that the Protestant house of Hanover in Germany would succeed Anne.</a:t>
            </a:r>
          </a:p>
          <a:p>
            <a:r>
              <a:rPr lang="en-US" dirty="0"/>
              <a:t>The house of Hanover — renamed the house of Windsor during World War I  because of Hanover’s German heritage—  still occupies the British throne today.</a:t>
            </a:r>
          </a:p>
          <a:p>
            <a:r>
              <a:rPr lang="en-US" dirty="0"/>
              <a:t>George of Hanover became King George I of England in 1727. </a:t>
            </a:r>
          </a:p>
          <a:p>
            <a:endParaRPr lang="en-US" dirty="0"/>
          </a:p>
        </p:txBody>
      </p:sp>
    </p:spTree>
    <p:extLst>
      <p:ext uri="{BB962C8B-B14F-4D97-AF65-F5344CB8AC3E}">
        <p14:creationId xmlns:p14="http://schemas.microsoft.com/office/powerpoint/2010/main" val="3522655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26FF-6892-4E0F-8D1A-6660D7966079}"/>
              </a:ext>
            </a:extLst>
          </p:cNvPr>
          <p:cNvSpPr>
            <a:spLocks noGrp="1"/>
          </p:cNvSpPr>
          <p:nvPr>
            <p:ph type="title"/>
          </p:nvPr>
        </p:nvSpPr>
        <p:spPr/>
        <p:txBody>
          <a:bodyPr/>
          <a:lstStyle/>
          <a:p>
            <a:pPr algn="ctr"/>
            <a:r>
              <a:rPr lang="en-US" dirty="0"/>
              <a:t>The First Minister-Robert Walpole</a:t>
            </a:r>
          </a:p>
        </p:txBody>
      </p:sp>
      <p:sp>
        <p:nvSpPr>
          <p:cNvPr id="3" name="Content Placeholder 2">
            <a:extLst>
              <a:ext uri="{FF2B5EF4-FFF2-40B4-BE49-F238E27FC236}">
                <a16:creationId xmlns:a16="http://schemas.microsoft.com/office/drawing/2014/main" id="{159B1498-4084-48E5-AE1C-52CE870E7180}"/>
              </a:ext>
            </a:extLst>
          </p:cNvPr>
          <p:cNvSpPr>
            <a:spLocks noGrp="1"/>
          </p:cNvSpPr>
          <p:nvPr>
            <p:ph idx="1"/>
          </p:nvPr>
        </p:nvSpPr>
        <p:spPr/>
        <p:txBody>
          <a:bodyPr>
            <a:normAutofit/>
          </a:bodyPr>
          <a:lstStyle/>
          <a:p>
            <a:r>
              <a:rPr lang="en-US" dirty="0"/>
              <a:t>George I and George II relied on one man, Sir Robert Walpole to help them manage their relations with Parliament. </a:t>
            </a:r>
          </a:p>
          <a:p>
            <a:r>
              <a:rPr lang="en-US" dirty="0"/>
              <a:t>From his position as First Lord of the Treasury, Walpole made himself into the first, or “prime,” minister.</a:t>
            </a:r>
          </a:p>
          <a:p>
            <a:r>
              <a:rPr lang="en-US" dirty="0"/>
              <a:t>Although appointed initially by the king, Walpole established an enduring pattern of parliamentary government in which a prime minister from the leading party guided legislation through the House of Commons. </a:t>
            </a:r>
          </a:p>
          <a:p>
            <a:r>
              <a:rPr lang="en-US" dirty="0"/>
              <a:t>Walpole also built a vast patronage machine that dispensed government jobs to win support for the crown’s policies.</a:t>
            </a:r>
          </a:p>
        </p:txBody>
      </p:sp>
    </p:spTree>
    <p:extLst>
      <p:ext uri="{BB962C8B-B14F-4D97-AF65-F5344CB8AC3E}">
        <p14:creationId xmlns:p14="http://schemas.microsoft.com/office/powerpoint/2010/main" val="143093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65C8-0E59-411C-AA62-21DEAD2AC0A0}"/>
              </a:ext>
            </a:extLst>
          </p:cNvPr>
          <p:cNvSpPr>
            <a:spLocks noGrp="1"/>
          </p:cNvSpPr>
          <p:nvPr>
            <p:ph type="title"/>
          </p:nvPr>
        </p:nvSpPr>
        <p:spPr/>
        <p:txBody>
          <a:bodyPr/>
          <a:lstStyle/>
          <a:p>
            <a:pPr algn="ctr"/>
            <a:r>
              <a:rPr lang="en-US" dirty="0"/>
              <a:t>Peter the Great</a:t>
            </a:r>
          </a:p>
        </p:txBody>
      </p:sp>
      <p:pic>
        <p:nvPicPr>
          <p:cNvPr id="6" name="Content Placeholder 5" descr="Portrait of Peter the Great">
            <a:extLst>
              <a:ext uri="{FF2B5EF4-FFF2-40B4-BE49-F238E27FC236}">
                <a16:creationId xmlns:a16="http://schemas.microsoft.com/office/drawing/2014/main" id="{D404FB4C-1043-4058-BE04-C68F4B0AB6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7511" y="1825625"/>
            <a:ext cx="3242978" cy="4351338"/>
          </a:xfrm>
        </p:spPr>
      </p:pic>
      <p:sp>
        <p:nvSpPr>
          <p:cNvPr id="4" name="Content Placeholder 3">
            <a:extLst>
              <a:ext uri="{FF2B5EF4-FFF2-40B4-BE49-F238E27FC236}">
                <a16:creationId xmlns:a16="http://schemas.microsoft.com/office/drawing/2014/main" id="{8D0F74FA-96E3-4E96-9729-B2C2F4C2CE46}"/>
              </a:ext>
            </a:extLst>
          </p:cNvPr>
          <p:cNvSpPr>
            <a:spLocks noGrp="1"/>
          </p:cNvSpPr>
          <p:nvPr>
            <p:ph sz="half" idx="2"/>
          </p:nvPr>
        </p:nvSpPr>
        <p:spPr/>
        <p:txBody>
          <a:bodyPr/>
          <a:lstStyle/>
          <a:p>
            <a:r>
              <a:rPr lang="en-US" dirty="0"/>
              <a:t>Peter the Great dragged Russia kicking and screaming to great-power status.</a:t>
            </a:r>
          </a:p>
          <a:p>
            <a:r>
              <a:rPr lang="en-US" dirty="0"/>
              <a:t>Peter transformed public life in Russia and established an absolutist state based on the Western model.</a:t>
            </a:r>
          </a:p>
          <a:p>
            <a:r>
              <a:rPr lang="en-US" dirty="0"/>
              <a:t>He built a new capital city to replace Moscow, St. Petersburg.</a:t>
            </a:r>
          </a:p>
        </p:txBody>
      </p:sp>
    </p:spTree>
    <p:extLst>
      <p:ext uri="{BB962C8B-B14F-4D97-AF65-F5344CB8AC3E}">
        <p14:creationId xmlns:p14="http://schemas.microsoft.com/office/powerpoint/2010/main" val="6934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A9B6-CD8A-4A20-BA7D-95086EAEBD52}"/>
              </a:ext>
            </a:extLst>
          </p:cNvPr>
          <p:cNvSpPr>
            <a:spLocks noGrp="1"/>
          </p:cNvSpPr>
          <p:nvPr>
            <p:ph type="title"/>
          </p:nvPr>
        </p:nvSpPr>
        <p:spPr/>
        <p:txBody>
          <a:bodyPr/>
          <a:lstStyle/>
          <a:p>
            <a:pPr algn="ctr"/>
            <a:r>
              <a:rPr lang="en-US" dirty="0"/>
              <a:t>The Atlantic System</a:t>
            </a:r>
          </a:p>
        </p:txBody>
      </p:sp>
      <p:pic>
        <p:nvPicPr>
          <p:cNvPr id="6" name="Content Placeholder 5" descr="Map of triangular trade. ">
            <a:extLst>
              <a:ext uri="{FF2B5EF4-FFF2-40B4-BE49-F238E27FC236}">
                <a16:creationId xmlns:a16="http://schemas.microsoft.com/office/drawing/2014/main" id="{A2F50AFD-41E9-44F2-8728-4322E50F77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84959"/>
            <a:ext cx="5181600" cy="3632669"/>
          </a:xfrm>
        </p:spPr>
      </p:pic>
      <p:sp>
        <p:nvSpPr>
          <p:cNvPr id="4" name="Content Placeholder 3">
            <a:extLst>
              <a:ext uri="{FF2B5EF4-FFF2-40B4-BE49-F238E27FC236}">
                <a16:creationId xmlns:a16="http://schemas.microsoft.com/office/drawing/2014/main" id="{AD900394-F5E1-44E2-8AFF-926772338A04}"/>
              </a:ext>
            </a:extLst>
          </p:cNvPr>
          <p:cNvSpPr>
            <a:spLocks noGrp="1"/>
          </p:cNvSpPr>
          <p:nvPr>
            <p:ph sz="half" idx="2"/>
          </p:nvPr>
        </p:nvSpPr>
        <p:spPr/>
        <p:txBody>
          <a:bodyPr/>
          <a:lstStyle/>
          <a:p>
            <a:pPr marL="0" indent="0">
              <a:buNone/>
            </a:pPr>
            <a:r>
              <a:rPr lang="en-US" dirty="0"/>
              <a:t>The web of trade routes that bound together western Europe, Africa, and the Americas.</a:t>
            </a:r>
          </a:p>
          <a:p>
            <a:pPr marL="0" indent="0">
              <a:buNone/>
            </a:pPr>
            <a:r>
              <a:rPr lang="en-US" dirty="0"/>
              <a:t>It first took clear shape in the early eighteenth century.</a:t>
            </a:r>
          </a:p>
        </p:txBody>
      </p:sp>
    </p:spTree>
    <p:extLst>
      <p:ext uri="{BB962C8B-B14F-4D97-AF65-F5344CB8AC3E}">
        <p14:creationId xmlns:p14="http://schemas.microsoft.com/office/powerpoint/2010/main" val="373033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6561-72B3-4E66-B209-C323093266FA}"/>
              </a:ext>
            </a:extLst>
          </p:cNvPr>
          <p:cNvSpPr>
            <a:spLocks noGrp="1"/>
          </p:cNvSpPr>
          <p:nvPr>
            <p:ph type="title"/>
          </p:nvPr>
        </p:nvSpPr>
        <p:spPr/>
        <p:txBody>
          <a:bodyPr/>
          <a:lstStyle/>
          <a:p>
            <a:pPr algn="ctr"/>
            <a:r>
              <a:rPr lang="en-US" dirty="0"/>
              <a:t>Westernization</a:t>
            </a:r>
          </a:p>
        </p:txBody>
      </p:sp>
      <p:sp>
        <p:nvSpPr>
          <p:cNvPr id="5" name="Content Placeholder 4">
            <a:extLst>
              <a:ext uri="{FF2B5EF4-FFF2-40B4-BE49-F238E27FC236}">
                <a16:creationId xmlns:a16="http://schemas.microsoft.com/office/drawing/2014/main" id="{1BB5C6A1-3F14-43EE-98F2-5A148B974D0F}"/>
              </a:ext>
            </a:extLst>
          </p:cNvPr>
          <p:cNvSpPr>
            <a:spLocks noGrp="1"/>
          </p:cNvSpPr>
          <p:nvPr>
            <p:ph idx="1"/>
          </p:nvPr>
        </p:nvSpPr>
        <p:spPr/>
        <p:txBody>
          <a:bodyPr>
            <a:normAutofit fontScale="92500" lnSpcReduction="10000"/>
          </a:bodyPr>
          <a:lstStyle/>
          <a:p>
            <a:r>
              <a:rPr lang="en-US" dirty="0"/>
              <a:t>To Westernize Russia Peter set up the first laboratories and technical schools and founded the Russian Academy of Sciences. </a:t>
            </a:r>
          </a:p>
          <a:p>
            <a:r>
              <a:rPr lang="en-US" dirty="0"/>
              <a:t>He ordered translations of Western classics, hired a German theater company to perform the French plays of Molière, and replaced the traditional Russian calendar with the Western one. </a:t>
            </a:r>
          </a:p>
          <a:p>
            <a:r>
              <a:rPr lang="en-US" dirty="0"/>
              <a:t>He ordered his officials and the nobles to shave their beards and dress in Western fashion.</a:t>
            </a:r>
          </a:p>
          <a:p>
            <a:r>
              <a:rPr lang="en-US" dirty="0"/>
              <a:t>Peter encouraged foreigners to move to Russia to offer their advice and skills, especially for building the capital city, St. Petersburg </a:t>
            </a:r>
          </a:p>
          <a:p>
            <a:r>
              <a:rPr lang="en-US" dirty="0"/>
              <a:t>The tsar allowed nothing to stand in his way and ordered the torture and execution of thousands who opposed him.</a:t>
            </a:r>
          </a:p>
        </p:txBody>
      </p:sp>
    </p:spTree>
    <p:extLst>
      <p:ext uri="{BB962C8B-B14F-4D97-AF65-F5344CB8AC3E}">
        <p14:creationId xmlns:p14="http://schemas.microsoft.com/office/powerpoint/2010/main" val="4121402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6EEE-D135-4086-8AA6-18F9ACA3BB16}"/>
              </a:ext>
            </a:extLst>
          </p:cNvPr>
          <p:cNvSpPr>
            <a:spLocks noGrp="1"/>
          </p:cNvSpPr>
          <p:nvPr>
            <p:ph type="title"/>
          </p:nvPr>
        </p:nvSpPr>
        <p:spPr/>
        <p:txBody>
          <a:bodyPr/>
          <a:lstStyle/>
          <a:p>
            <a:pPr algn="ctr"/>
            <a:r>
              <a:rPr lang="en-US" dirty="0"/>
              <a:t>Establishing Russian Absolutism</a:t>
            </a:r>
          </a:p>
        </p:txBody>
      </p:sp>
      <p:sp>
        <p:nvSpPr>
          <p:cNvPr id="3" name="Content Placeholder 2">
            <a:extLst>
              <a:ext uri="{FF2B5EF4-FFF2-40B4-BE49-F238E27FC236}">
                <a16:creationId xmlns:a16="http://schemas.microsoft.com/office/drawing/2014/main" id="{843C5E1B-5F26-4759-BA67-B1AAE67B666C}"/>
              </a:ext>
            </a:extLst>
          </p:cNvPr>
          <p:cNvSpPr>
            <a:spLocks noGrp="1"/>
          </p:cNvSpPr>
          <p:nvPr>
            <p:ph idx="1"/>
          </p:nvPr>
        </p:nvSpPr>
        <p:spPr/>
        <p:txBody>
          <a:bodyPr/>
          <a:lstStyle/>
          <a:p>
            <a:r>
              <a:rPr lang="en-US" dirty="0"/>
              <a:t>To control the nobility, Peter insisted that all noblemen engage in state  service. </a:t>
            </a:r>
          </a:p>
          <a:p>
            <a:r>
              <a:rPr lang="en-US" dirty="0"/>
              <a:t>The Table of Ranks (1722) classified them into military, administrative, and court categories, a codification of social and legal relationships in Russia that would last for nearly two centuries.</a:t>
            </a:r>
          </a:p>
          <a:p>
            <a:r>
              <a:rPr lang="en-US" dirty="0"/>
              <a:t>Peter replaced the patriarch of the Russian Orthodox church with the Holy Synod, a bureaucracy of laymen under the Tsar’s supervision.</a:t>
            </a:r>
          </a:p>
          <a:p>
            <a:endParaRPr lang="en-US" dirty="0"/>
          </a:p>
        </p:txBody>
      </p:sp>
    </p:spTree>
    <p:extLst>
      <p:ext uri="{BB962C8B-B14F-4D97-AF65-F5344CB8AC3E}">
        <p14:creationId xmlns:p14="http://schemas.microsoft.com/office/powerpoint/2010/main" val="1482429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7795-6038-4E55-B12A-E6B97A1FF416}"/>
              </a:ext>
            </a:extLst>
          </p:cNvPr>
          <p:cNvSpPr>
            <a:spLocks noGrp="1"/>
          </p:cNvSpPr>
          <p:nvPr>
            <p:ph type="title"/>
          </p:nvPr>
        </p:nvSpPr>
        <p:spPr/>
        <p:txBody>
          <a:bodyPr/>
          <a:lstStyle/>
          <a:p>
            <a:pPr algn="ctr"/>
            <a:r>
              <a:rPr lang="en-US" dirty="0"/>
              <a:t>The Great Northern War</a:t>
            </a:r>
          </a:p>
        </p:txBody>
      </p:sp>
      <p:sp>
        <p:nvSpPr>
          <p:cNvPr id="3" name="Content Placeholder 2">
            <a:extLst>
              <a:ext uri="{FF2B5EF4-FFF2-40B4-BE49-F238E27FC236}">
                <a16:creationId xmlns:a16="http://schemas.microsoft.com/office/drawing/2014/main" id="{9E7337F9-F142-4C6E-97E9-F0861A1ED936}"/>
              </a:ext>
            </a:extLst>
          </p:cNvPr>
          <p:cNvSpPr>
            <a:spLocks noGrp="1"/>
          </p:cNvSpPr>
          <p:nvPr>
            <p:ph idx="1"/>
          </p:nvPr>
        </p:nvSpPr>
        <p:spPr/>
        <p:txBody>
          <a:bodyPr/>
          <a:lstStyle/>
          <a:p>
            <a:r>
              <a:rPr lang="en-US" dirty="0"/>
              <a:t>To make Russia a great European power  he took on Sweden, which had dominated the Baltic region since the Thirty Years’ War.</a:t>
            </a:r>
          </a:p>
          <a:p>
            <a:r>
              <a:rPr lang="en-US" dirty="0"/>
              <a:t>The resulting Great Northern War saw Sweden defeating Peter’s allies and finally invading Russia. </a:t>
            </a:r>
          </a:p>
          <a:p>
            <a:r>
              <a:rPr lang="en-US" dirty="0"/>
              <a:t>Peter defeated the Swedes at the battle of Poltava. </a:t>
            </a:r>
          </a:p>
          <a:p>
            <a:r>
              <a:rPr lang="en-US" dirty="0"/>
              <a:t>The peace treaty gave Russia control of Estonia, Lithuania, and Latvia on the coast of the Baltic Sea. </a:t>
            </a:r>
          </a:p>
          <a:p>
            <a:r>
              <a:rPr lang="en-US" dirty="0"/>
              <a:t> </a:t>
            </a:r>
          </a:p>
        </p:txBody>
      </p:sp>
    </p:spTree>
    <p:extLst>
      <p:ext uri="{BB962C8B-B14F-4D97-AF65-F5344CB8AC3E}">
        <p14:creationId xmlns:p14="http://schemas.microsoft.com/office/powerpoint/2010/main" val="54059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266F-D7D7-48FB-B6B8-A604E58C4429}"/>
              </a:ext>
            </a:extLst>
          </p:cNvPr>
          <p:cNvSpPr>
            <a:spLocks noGrp="1"/>
          </p:cNvSpPr>
          <p:nvPr>
            <p:ph type="title"/>
          </p:nvPr>
        </p:nvSpPr>
        <p:spPr/>
        <p:txBody>
          <a:bodyPr/>
          <a:lstStyle/>
          <a:p>
            <a:pPr algn="ctr"/>
            <a:r>
              <a:rPr lang="en-US" dirty="0"/>
              <a:t>Russia Expands in Europe</a:t>
            </a:r>
          </a:p>
        </p:txBody>
      </p:sp>
      <p:pic>
        <p:nvPicPr>
          <p:cNvPr id="5" name="Content Placeholder 4" descr="Map of Russian territorial gains in the Great Northern War. ">
            <a:extLst>
              <a:ext uri="{FF2B5EF4-FFF2-40B4-BE49-F238E27FC236}">
                <a16:creationId xmlns:a16="http://schemas.microsoft.com/office/drawing/2014/main" id="{A5255BF6-76CB-4B9D-A528-EE45CCCC09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8004" y="1825625"/>
            <a:ext cx="5475991" cy="4351338"/>
          </a:xfrm>
        </p:spPr>
      </p:pic>
    </p:spTree>
    <p:extLst>
      <p:ext uri="{BB962C8B-B14F-4D97-AF65-F5344CB8AC3E}">
        <p14:creationId xmlns:p14="http://schemas.microsoft.com/office/powerpoint/2010/main" val="2804314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8770-D001-4CAB-BEA6-E16E919B5974}"/>
              </a:ext>
            </a:extLst>
          </p:cNvPr>
          <p:cNvSpPr>
            <a:spLocks noGrp="1"/>
          </p:cNvSpPr>
          <p:nvPr>
            <p:ph type="title"/>
          </p:nvPr>
        </p:nvSpPr>
        <p:spPr/>
        <p:txBody>
          <a:bodyPr/>
          <a:lstStyle/>
          <a:p>
            <a:pPr algn="ctr"/>
            <a:r>
              <a:rPr lang="en-US" dirty="0"/>
              <a:t>War of Polish Succession</a:t>
            </a:r>
          </a:p>
        </p:txBody>
      </p:sp>
      <p:sp>
        <p:nvSpPr>
          <p:cNvPr id="3" name="Content Placeholder 2">
            <a:extLst>
              <a:ext uri="{FF2B5EF4-FFF2-40B4-BE49-F238E27FC236}">
                <a16:creationId xmlns:a16="http://schemas.microsoft.com/office/drawing/2014/main" id="{048EBC83-4D3E-4C20-99E3-BEA5A089596F}"/>
              </a:ext>
            </a:extLst>
          </p:cNvPr>
          <p:cNvSpPr>
            <a:spLocks noGrp="1"/>
          </p:cNvSpPr>
          <p:nvPr>
            <p:ph idx="1"/>
          </p:nvPr>
        </p:nvSpPr>
        <p:spPr/>
        <p:txBody>
          <a:bodyPr/>
          <a:lstStyle/>
          <a:p>
            <a:r>
              <a:rPr lang="en-US" dirty="0"/>
              <a:t>France, Spain, and Sardinia joined in the War of the Polish Succession (1733–1735) against Austria and Russia, each side supporting rival claimants to the Polish throne. </a:t>
            </a:r>
          </a:p>
          <a:p>
            <a:r>
              <a:rPr lang="en-US" dirty="0"/>
              <a:t>Russian forces were still strong enough to drive the French candidate out of Poland-Lithuania, prompting France to accept the Austrian candidate.</a:t>
            </a:r>
          </a:p>
          <a:p>
            <a:r>
              <a:rPr lang="en-US" dirty="0"/>
              <a:t>Austria gave the province of Lorraine to the French.</a:t>
            </a:r>
          </a:p>
        </p:txBody>
      </p:sp>
    </p:spTree>
    <p:extLst>
      <p:ext uri="{BB962C8B-B14F-4D97-AF65-F5344CB8AC3E}">
        <p14:creationId xmlns:p14="http://schemas.microsoft.com/office/powerpoint/2010/main" val="389223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A29D-E4BC-41F9-A108-4D203C189C22}"/>
              </a:ext>
            </a:extLst>
          </p:cNvPr>
          <p:cNvSpPr>
            <a:spLocks noGrp="1"/>
          </p:cNvSpPr>
          <p:nvPr>
            <p:ph type="title"/>
          </p:nvPr>
        </p:nvSpPr>
        <p:spPr/>
        <p:txBody>
          <a:bodyPr/>
          <a:lstStyle/>
          <a:p>
            <a:pPr algn="ctr"/>
            <a:r>
              <a:rPr lang="en-US" dirty="0"/>
              <a:t>Hungary</a:t>
            </a:r>
          </a:p>
        </p:txBody>
      </p:sp>
      <p:sp>
        <p:nvSpPr>
          <p:cNvPr id="3" name="Content Placeholder 2">
            <a:extLst>
              <a:ext uri="{FF2B5EF4-FFF2-40B4-BE49-F238E27FC236}">
                <a16:creationId xmlns:a16="http://schemas.microsoft.com/office/drawing/2014/main" id="{B952B80C-6B20-4DBC-8780-B5DCBA76AB5E}"/>
              </a:ext>
            </a:extLst>
          </p:cNvPr>
          <p:cNvSpPr>
            <a:spLocks noGrp="1"/>
          </p:cNvSpPr>
          <p:nvPr>
            <p:ph idx="1"/>
          </p:nvPr>
        </p:nvSpPr>
        <p:spPr/>
        <p:txBody>
          <a:bodyPr>
            <a:normAutofit/>
          </a:bodyPr>
          <a:lstStyle/>
          <a:p>
            <a:r>
              <a:rPr lang="en-US" dirty="0"/>
              <a:t>Austrians had forced the Turks to recognize their rule over all of Hungary and Transylvania in 1699.</a:t>
            </a:r>
          </a:p>
          <a:p>
            <a:r>
              <a:rPr lang="en-US" dirty="0"/>
              <a:t> In 1703, a Hungarian noble, Ferenc </a:t>
            </a:r>
            <a:r>
              <a:rPr lang="en-US" dirty="0" err="1"/>
              <a:t>Rákóczi</a:t>
            </a:r>
            <a:r>
              <a:rPr lang="en-US" dirty="0"/>
              <a:t>, raised an army of 70,000 men who fought for independence until 1711. </a:t>
            </a:r>
          </a:p>
          <a:p>
            <a:r>
              <a:rPr lang="en-US" dirty="0"/>
              <a:t>The revolt forced the Austrians to recognize local Hungarian institutions, grant amnesty, and restore confiscated estates in exchange for confirming hereditary Austrian rule.</a:t>
            </a:r>
          </a:p>
        </p:txBody>
      </p:sp>
    </p:spTree>
    <p:extLst>
      <p:ext uri="{BB962C8B-B14F-4D97-AF65-F5344CB8AC3E}">
        <p14:creationId xmlns:p14="http://schemas.microsoft.com/office/powerpoint/2010/main" val="461260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6F7B-2346-495D-98C1-EE736212B01F}"/>
              </a:ext>
            </a:extLst>
          </p:cNvPr>
          <p:cNvSpPr>
            <a:spLocks noGrp="1"/>
          </p:cNvSpPr>
          <p:nvPr>
            <p:ph type="title"/>
          </p:nvPr>
        </p:nvSpPr>
        <p:spPr/>
        <p:txBody>
          <a:bodyPr/>
          <a:lstStyle/>
          <a:p>
            <a:pPr algn="ctr"/>
            <a:r>
              <a:rPr lang="en-US" dirty="0"/>
              <a:t>The Ascension of Maria Theresa</a:t>
            </a:r>
          </a:p>
        </p:txBody>
      </p:sp>
      <p:sp>
        <p:nvSpPr>
          <p:cNvPr id="3" name="Content Placeholder 2">
            <a:extLst>
              <a:ext uri="{FF2B5EF4-FFF2-40B4-BE49-F238E27FC236}">
                <a16:creationId xmlns:a16="http://schemas.microsoft.com/office/drawing/2014/main" id="{BD826966-D462-4CEB-8A36-86EA80899274}"/>
              </a:ext>
            </a:extLst>
          </p:cNvPr>
          <p:cNvSpPr>
            <a:spLocks noGrp="1"/>
          </p:cNvSpPr>
          <p:nvPr>
            <p:ph idx="1"/>
          </p:nvPr>
        </p:nvSpPr>
        <p:spPr/>
        <p:txBody>
          <a:bodyPr>
            <a:normAutofit fontScale="92500" lnSpcReduction="20000"/>
          </a:bodyPr>
          <a:lstStyle/>
          <a:p>
            <a:r>
              <a:rPr lang="en-US" dirty="0"/>
              <a:t>Holy Roman Emperor Charles VI died without a male heir in 1740, and this led to the War of Austrian Succession when his daughter Maria Theresa ascended to the throne. </a:t>
            </a:r>
          </a:p>
          <a:p>
            <a:r>
              <a:rPr lang="en-US" dirty="0"/>
              <a:t>The new king of Prussia, Frederick the Great saw his chance to grab territory and immediately invaded the rich Austrian province of Silesia. </a:t>
            </a:r>
          </a:p>
          <a:p>
            <a:r>
              <a:rPr lang="en-US" dirty="0"/>
              <a:t>France joined Prussia in an attempt to further humiliate its traditional enemy Austria, and Great Britain allied with Austria to prevent the French from taking the Austrian Netherlands. </a:t>
            </a:r>
          </a:p>
          <a:p>
            <a:r>
              <a:rPr lang="en-US" dirty="0"/>
              <a:t>The war soon expanded to the overseas colonies of Great Britain and France. </a:t>
            </a:r>
          </a:p>
          <a:p>
            <a:r>
              <a:rPr lang="en-US" dirty="0"/>
              <a:t>The Peace of Aix-la-Chapelle (1748) recognized Maria Theresa as the heiress to the Austrian lands; her husband, Francis I, became Holy Roman Emperor, thus reasserting the integrity of the Austrian Empire. </a:t>
            </a:r>
          </a:p>
          <a:p>
            <a:endParaRPr lang="en-US" dirty="0"/>
          </a:p>
        </p:txBody>
      </p:sp>
    </p:spTree>
    <p:extLst>
      <p:ext uri="{BB962C8B-B14F-4D97-AF65-F5344CB8AC3E}">
        <p14:creationId xmlns:p14="http://schemas.microsoft.com/office/powerpoint/2010/main" val="502193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5EC1-C97F-4DF8-A3BC-F0CAED12FEBF}"/>
              </a:ext>
            </a:extLst>
          </p:cNvPr>
          <p:cNvSpPr>
            <a:spLocks noGrp="1"/>
          </p:cNvSpPr>
          <p:nvPr>
            <p:ph type="title"/>
          </p:nvPr>
        </p:nvSpPr>
        <p:spPr/>
        <p:txBody>
          <a:bodyPr/>
          <a:lstStyle/>
          <a:p>
            <a:pPr algn="ctr"/>
            <a:r>
              <a:rPr lang="en-US" dirty="0"/>
              <a:t>War of Austrian Succession</a:t>
            </a:r>
          </a:p>
        </p:txBody>
      </p:sp>
      <p:pic>
        <p:nvPicPr>
          <p:cNvPr id="5" name="Content Placeholder 4" descr="Map of the opposing sides in the War of Austrian Succession.">
            <a:extLst>
              <a:ext uri="{FF2B5EF4-FFF2-40B4-BE49-F238E27FC236}">
                <a16:creationId xmlns:a16="http://schemas.microsoft.com/office/drawing/2014/main" id="{6ED43F4D-A5BE-46CF-92A3-D363EFBF8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4863" y="1825625"/>
            <a:ext cx="6102274" cy="4351338"/>
          </a:xfrm>
        </p:spPr>
      </p:pic>
    </p:spTree>
    <p:extLst>
      <p:ext uri="{BB962C8B-B14F-4D97-AF65-F5344CB8AC3E}">
        <p14:creationId xmlns:p14="http://schemas.microsoft.com/office/powerpoint/2010/main" val="1953284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42D0-7F75-4493-8FC0-775A4123AAD0}"/>
              </a:ext>
            </a:extLst>
          </p:cNvPr>
          <p:cNvSpPr>
            <a:spLocks noGrp="1"/>
          </p:cNvSpPr>
          <p:nvPr>
            <p:ph type="title"/>
          </p:nvPr>
        </p:nvSpPr>
        <p:spPr/>
        <p:txBody>
          <a:bodyPr/>
          <a:lstStyle/>
          <a:p>
            <a:pPr algn="ctr"/>
            <a:r>
              <a:rPr lang="en-US" dirty="0"/>
              <a:t>Population Statistics</a:t>
            </a:r>
          </a:p>
        </p:txBody>
      </p:sp>
      <p:sp>
        <p:nvSpPr>
          <p:cNvPr id="3" name="Content Placeholder 2">
            <a:extLst>
              <a:ext uri="{FF2B5EF4-FFF2-40B4-BE49-F238E27FC236}">
                <a16:creationId xmlns:a16="http://schemas.microsoft.com/office/drawing/2014/main" id="{4AA11B4A-B851-4DB2-BD16-50907AF7234F}"/>
              </a:ext>
            </a:extLst>
          </p:cNvPr>
          <p:cNvSpPr>
            <a:spLocks noGrp="1"/>
          </p:cNvSpPr>
          <p:nvPr>
            <p:ph idx="1"/>
          </p:nvPr>
        </p:nvSpPr>
        <p:spPr/>
        <p:txBody>
          <a:bodyPr/>
          <a:lstStyle/>
          <a:p>
            <a:r>
              <a:rPr lang="en-US" dirty="0"/>
              <a:t>Europe began to scientifically study population with the publication of William Petty’s Political </a:t>
            </a:r>
            <a:r>
              <a:rPr lang="en-US" dirty="0" err="1"/>
              <a:t>Arithmetick</a:t>
            </a:r>
            <a:r>
              <a:rPr lang="en-US" dirty="0"/>
              <a:t> in 1690. </a:t>
            </a:r>
          </a:p>
          <a:p>
            <a:r>
              <a:rPr lang="en-US" dirty="0"/>
              <a:t>It  offered statistical estimates of human capital — population and </a:t>
            </a:r>
          </a:p>
          <a:p>
            <a:r>
              <a:rPr lang="en-US" dirty="0"/>
              <a:t>wages — to determine Britain’s national wealth. </a:t>
            </a:r>
          </a:p>
          <a:p>
            <a:r>
              <a:rPr lang="en-US" dirty="0"/>
              <a:t>Government officials devoted increased effort to the statistical estimation of total population and rates of births, deaths, and marriages.</a:t>
            </a:r>
          </a:p>
          <a:p>
            <a:endParaRPr lang="en-US" dirty="0"/>
          </a:p>
        </p:txBody>
      </p:sp>
    </p:spTree>
    <p:extLst>
      <p:ext uri="{BB962C8B-B14F-4D97-AF65-F5344CB8AC3E}">
        <p14:creationId xmlns:p14="http://schemas.microsoft.com/office/powerpoint/2010/main" val="382994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556-4C61-419E-84BC-CC531EA1C7F2}"/>
              </a:ext>
            </a:extLst>
          </p:cNvPr>
          <p:cNvSpPr>
            <a:spLocks noGrp="1"/>
          </p:cNvSpPr>
          <p:nvPr>
            <p:ph type="title"/>
          </p:nvPr>
        </p:nvSpPr>
        <p:spPr/>
        <p:txBody>
          <a:bodyPr/>
          <a:lstStyle/>
          <a:p>
            <a:pPr algn="ctr"/>
            <a:r>
              <a:rPr lang="en-US" dirty="0"/>
              <a:t>The State of Medicine</a:t>
            </a:r>
          </a:p>
        </p:txBody>
      </p:sp>
      <p:sp>
        <p:nvSpPr>
          <p:cNvPr id="3" name="Content Placeholder 2">
            <a:extLst>
              <a:ext uri="{FF2B5EF4-FFF2-40B4-BE49-F238E27FC236}">
                <a16:creationId xmlns:a16="http://schemas.microsoft.com/office/drawing/2014/main" id="{4267E4AF-B1A2-4741-B676-43C896079779}"/>
              </a:ext>
            </a:extLst>
          </p:cNvPr>
          <p:cNvSpPr>
            <a:spLocks noGrp="1"/>
          </p:cNvSpPr>
          <p:nvPr>
            <p:ph idx="1"/>
          </p:nvPr>
        </p:nvSpPr>
        <p:spPr/>
        <p:txBody>
          <a:bodyPr>
            <a:normAutofit lnSpcReduction="10000"/>
          </a:bodyPr>
          <a:lstStyle/>
          <a:p>
            <a:r>
              <a:rPr lang="en-US" dirty="0"/>
              <a:t>Hardly any infectious diseases  could be cured, though inoculation against smallpox spread from the  Middle East to Europe.</a:t>
            </a:r>
          </a:p>
          <a:p>
            <a:r>
              <a:rPr lang="en-US" dirty="0"/>
              <a:t>Inoculation against smallpox spread more widely only after 1796, when the English physician Edward Jenner developed a serum based on cowpox, a milder disease.</a:t>
            </a:r>
          </a:p>
          <a:p>
            <a:r>
              <a:rPr lang="en-US" dirty="0"/>
              <a:t>A medical profession with nationwide organizations and licensing had not yet emerged. </a:t>
            </a:r>
          </a:p>
          <a:p>
            <a:r>
              <a:rPr lang="en-US" dirty="0"/>
              <a:t>Patients in a hospital were as likely to catch a deadly disease as to be cured there. </a:t>
            </a:r>
          </a:p>
          <a:p>
            <a:r>
              <a:rPr lang="en-US" dirty="0"/>
              <a:t>Antiseptics were virtually unknown</a:t>
            </a:r>
          </a:p>
        </p:txBody>
      </p:sp>
    </p:spTree>
    <p:extLst>
      <p:ext uri="{BB962C8B-B14F-4D97-AF65-F5344CB8AC3E}">
        <p14:creationId xmlns:p14="http://schemas.microsoft.com/office/powerpoint/2010/main" val="140737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B28D-7601-4352-BA87-D07570C81988}"/>
              </a:ext>
            </a:extLst>
          </p:cNvPr>
          <p:cNvSpPr>
            <a:spLocks noGrp="1"/>
          </p:cNvSpPr>
          <p:nvPr>
            <p:ph type="title"/>
          </p:nvPr>
        </p:nvSpPr>
        <p:spPr/>
        <p:txBody>
          <a:bodyPr/>
          <a:lstStyle/>
          <a:p>
            <a:pPr algn="ctr"/>
            <a:r>
              <a:rPr lang="en-US" dirty="0"/>
              <a:t>The African Slave Trade</a:t>
            </a:r>
          </a:p>
        </p:txBody>
      </p:sp>
      <p:sp>
        <p:nvSpPr>
          <p:cNvPr id="3" name="Content Placeholder 2">
            <a:extLst>
              <a:ext uri="{FF2B5EF4-FFF2-40B4-BE49-F238E27FC236}">
                <a16:creationId xmlns:a16="http://schemas.microsoft.com/office/drawing/2014/main" id="{7C0F7CE0-812D-477C-84DC-9FE0A8BA3BB0}"/>
              </a:ext>
            </a:extLst>
          </p:cNvPr>
          <p:cNvSpPr>
            <a:spLocks noGrp="1"/>
          </p:cNvSpPr>
          <p:nvPr>
            <p:ph idx="1"/>
          </p:nvPr>
        </p:nvSpPr>
        <p:spPr/>
        <p:txBody>
          <a:bodyPr/>
          <a:lstStyle/>
          <a:p>
            <a:r>
              <a:rPr lang="en-US" dirty="0"/>
              <a:t>In the eighteenth century, European Atlantic trade rapidly expanded.</a:t>
            </a:r>
          </a:p>
          <a:p>
            <a:r>
              <a:rPr lang="en-US" dirty="0"/>
              <a:t>By 1650, Portugal had already sent 40,000 African slaves to Brazil.</a:t>
            </a:r>
          </a:p>
          <a:p>
            <a:r>
              <a:rPr lang="en-US" dirty="0"/>
              <a:t>Before 1675, most Africans went to Brazil or Spanish America on Portuguese or Dutch ships, but by 1725 more than 60 percent landed in the Caribbean and more and more on British or French ships.</a:t>
            </a:r>
          </a:p>
          <a:p>
            <a:r>
              <a:rPr lang="en-US" dirty="0"/>
              <a:t>Ten million Africans, not counting those who were captured but died before or during the sea voyage, were transported to the Americas before 1850.</a:t>
            </a:r>
          </a:p>
        </p:txBody>
      </p:sp>
    </p:spTree>
    <p:extLst>
      <p:ext uri="{BB962C8B-B14F-4D97-AF65-F5344CB8AC3E}">
        <p14:creationId xmlns:p14="http://schemas.microsoft.com/office/powerpoint/2010/main" val="3804968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18B8-6366-4E10-879B-3E1D4DD531E9}"/>
              </a:ext>
            </a:extLst>
          </p:cNvPr>
          <p:cNvSpPr>
            <a:spLocks noGrp="1"/>
          </p:cNvSpPr>
          <p:nvPr>
            <p:ph type="title"/>
          </p:nvPr>
        </p:nvSpPr>
        <p:spPr/>
        <p:txBody>
          <a:bodyPr/>
          <a:lstStyle/>
          <a:p>
            <a:pPr algn="ctr"/>
            <a:r>
              <a:rPr lang="en-US" dirty="0"/>
              <a:t>The Enlightenment</a:t>
            </a:r>
          </a:p>
        </p:txBody>
      </p:sp>
      <p:sp>
        <p:nvSpPr>
          <p:cNvPr id="3" name="Content Placeholder 2">
            <a:extLst>
              <a:ext uri="{FF2B5EF4-FFF2-40B4-BE49-F238E27FC236}">
                <a16:creationId xmlns:a16="http://schemas.microsoft.com/office/drawing/2014/main" id="{47D6742C-AEF5-4A17-81E7-887AC765B9D8}"/>
              </a:ext>
            </a:extLst>
          </p:cNvPr>
          <p:cNvSpPr>
            <a:spLocks noGrp="1"/>
          </p:cNvSpPr>
          <p:nvPr>
            <p:ph idx="1"/>
          </p:nvPr>
        </p:nvSpPr>
        <p:spPr/>
        <p:txBody>
          <a:bodyPr>
            <a:normAutofit/>
          </a:bodyPr>
          <a:lstStyle/>
          <a:p>
            <a:r>
              <a:rPr lang="en-US" dirty="0"/>
              <a:t>A movement begun by a loosely knit group of writers and scholars who believed that human beings could apply a critical, reasoning spirit to every problem they encountered in this world. </a:t>
            </a:r>
          </a:p>
          <a:p>
            <a:r>
              <a:rPr lang="en-US" dirty="0"/>
              <a:t>The new secular, scientific attitude scrutinized everything from the absolutism of Louis XIV to the traditional role of women in society. </a:t>
            </a:r>
          </a:p>
          <a:p>
            <a:r>
              <a:rPr lang="en-US" dirty="0"/>
              <a:t>Writers provided new theories for the organization of society and politics; </a:t>
            </a:r>
          </a:p>
          <a:p>
            <a:r>
              <a:rPr lang="en-US" dirty="0"/>
              <a:t>Even while slavery expanded in the Atlantic system, Enlightenment writers began to insist on the need for new freedoms in Europe.</a:t>
            </a:r>
          </a:p>
        </p:txBody>
      </p:sp>
    </p:spTree>
    <p:extLst>
      <p:ext uri="{BB962C8B-B14F-4D97-AF65-F5344CB8AC3E}">
        <p14:creationId xmlns:p14="http://schemas.microsoft.com/office/powerpoint/2010/main" val="1819051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71D-FDDE-4016-93A6-37869353DD2B}"/>
              </a:ext>
            </a:extLst>
          </p:cNvPr>
          <p:cNvSpPr>
            <a:spLocks noGrp="1"/>
          </p:cNvSpPr>
          <p:nvPr>
            <p:ph type="title"/>
          </p:nvPr>
        </p:nvSpPr>
        <p:spPr/>
        <p:txBody>
          <a:bodyPr/>
          <a:lstStyle/>
          <a:p>
            <a:pPr algn="ctr"/>
            <a:r>
              <a:rPr lang="en-US" dirty="0"/>
              <a:t>Pierre Bayle</a:t>
            </a:r>
          </a:p>
        </p:txBody>
      </p:sp>
      <p:pic>
        <p:nvPicPr>
          <p:cNvPr id="7" name="Content Placeholder 6" descr="Portrait of Pierre Bayle.">
            <a:extLst>
              <a:ext uri="{FF2B5EF4-FFF2-40B4-BE49-F238E27FC236}">
                <a16:creationId xmlns:a16="http://schemas.microsoft.com/office/drawing/2014/main" id="{69A1CB38-FEA0-4E97-8FFE-C62522AB090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6813" y="1825625"/>
            <a:ext cx="3384374" cy="4351338"/>
          </a:xfrm>
        </p:spPr>
      </p:pic>
      <p:sp>
        <p:nvSpPr>
          <p:cNvPr id="5" name="Content Placeholder 4">
            <a:extLst>
              <a:ext uri="{FF2B5EF4-FFF2-40B4-BE49-F238E27FC236}">
                <a16:creationId xmlns:a16="http://schemas.microsoft.com/office/drawing/2014/main" id="{49EA7313-3768-4FED-9387-4001BB9CFF12}"/>
              </a:ext>
            </a:extLst>
          </p:cNvPr>
          <p:cNvSpPr>
            <a:spLocks noGrp="1"/>
          </p:cNvSpPr>
          <p:nvPr>
            <p:ph sz="half" idx="2"/>
          </p:nvPr>
        </p:nvSpPr>
        <p:spPr/>
        <p:txBody>
          <a:bodyPr>
            <a:normAutofit lnSpcReduction="10000"/>
          </a:bodyPr>
          <a:lstStyle/>
          <a:p>
            <a:r>
              <a:rPr lang="en-US" dirty="0"/>
              <a:t>Pierre Bayle, a French Huguenot refugee from Louis XIV’s persecutions, launched an internationally influential campaign against religious intolerance. </a:t>
            </a:r>
          </a:p>
          <a:p>
            <a:r>
              <a:rPr lang="en-US" dirty="0"/>
              <a:t>Bayle published his </a:t>
            </a:r>
            <a:r>
              <a:rPr lang="en-US" i="1" dirty="0"/>
              <a:t>Historical and Critical Dictionary</a:t>
            </a:r>
            <a:r>
              <a:rPr lang="en-US" dirty="0"/>
              <a:t>, which cited all the errors and delusions that he could find in past and present writers of all religions.</a:t>
            </a:r>
          </a:p>
        </p:txBody>
      </p:sp>
    </p:spTree>
    <p:extLst>
      <p:ext uri="{BB962C8B-B14F-4D97-AF65-F5344CB8AC3E}">
        <p14:creationId xmlns:p14="http://schemas.microsoft.com/office/powerpoint/2010/main" val="3856716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B86A-CFAF-4532-85EA-8BD9644D2D26}"/>
              </a:ext>
            </a:extLst>
          </p:cNvPr>
          <p:cNvSpPr>
            <a:spLocks noGrp="1"/>
          </p:cNvSpPr>
          <p:nvPr>
            <p:ph type="title"/>
          </p:nvPr>
        </p:nvSpPr>
        <p:spPr/>
        <p:txBody>
          <a:bodyPr/>
          <a:lstStyle/>
          <a:p>
            <a:pPr algn="ctr"/>
            <a:r>
              <a:rPr lang="en-US" dirty="0"/>
              <a:t>Voltaire</a:t>
            </a:r>
          </a:p>
        </p:txBody>
      </p:sp>
      <p:pic>
        <p:nvPicPr>
          <p:cNvPr id="7" name="Content Placeholder 6" descr="A portrait of Voltaire">
            <a:extLst>
              <a:ext uri="{FF2B5EF4-FFF2-40B4-BE49-F238E27FC236}">
                <a16:creationId xmlns:a16="http://schemas.microsoft.com/office/drawing/2014/main" id="{CA91AB3C-E58E-4B0C-A517-23B5C52E4B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3932" y="1825625"/>
            <a:ext cx="3490135" cy="4351338"/>
          </a:xfrm>
        </p:spPr>
      </p:pic>
      <p:sp>
        <p:nvSpPr>
          <p:cNvPr id="5" name="Content Placeholder 4">
            <a:extLst>
              <a:ext uri="{FF2B5EF4-FFF2-40B4-BE49-F238E27FC236}">
                <a16:creationId xmlns:a16="http://schemas.microsoft.com/office/drawing/2014/main" id="{C4DDA729-B634-40B7-91E0-2E6BE274DF60}"/>
              </a:ext>
            </a:extLst>
          </p:cNvPr>
          <p:cNvSpPr>
            <a:spLocks noGrp="1"/>
          </p:cNvSpPr>
          <p:nvPr>
            <p:ph sz="half" idx="2"/>
          </p:nvPr>
        </p:nvSpPr>
        <p:spPr/>
        <p:txBody>
          <a:bodyPr>
            <a:normAutofit lnSpcReduction="10000"/>
          </a:bodyPr>
          <a:lstStyle/>
          <a:p>
            <a:r>
              <a:rPr lang="en-US" dirty="0"/>
              <a:t>The most influential writer of the early Enlightenment was a Frenchman, Voltaire. </a:t>
            </a:r>
          </a:p>
          <a:p>
            <a:r>
              <a:rPr lang="en-US" dirty="0"/>
              <a:t>Voltaire popularized Newton’s scientific discoveries.</a:t>
            </a:r>
          </a:p>
          <a:p>
            <a:r>
              <a:rPr lang="en-US" dirty="0"/>
              <a:t>Voltaire published </a:t>
            </a:r>
            <a:r>
              <a:rPr lang="en-US" i="1" dirty="0"/>
              <a:t>Letters Concerning the British Nation </a:t>
            </a:r>
            <a:r>
              <a:rPr lang="en-US" dirty="0"/>
              <a:t>to promote the virtues of the British and attack Catholic bigotry and absolutist government rigidity in France. </a:t>
            </a:r>
          </a:p>
        </p:txBody>
      </p:sp>
    </p:spTree>
    <p:extLst>
      <p:ext uri="{BB962C8B-B14F-4D97-AF65-F5344CB8AC3E}">
        <p14:creationId xmlns:p14="http://schemas.microsoft.com/office/powerpoint/2010/main" val="957766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0C91-7080-4D5A-BD46-DABDBFDDFF44}"/>
              </a:ext>
            </a:extLst>
          </p:cNvPr>
          <p:cNvSpPr>
            <a:spLocks noGrp="1"/>
          </p:cNvSpPr>
          <p:nvPr>
            <p:ph type="title"/>
          </p:nvPr>
        </p:nvSpPr>
        <p:spPr/>
        <p:txBody>
          <a:bodyPr/>
          <a:lstStyle/>
          <a:p>
            <a:pPr algn="ctr"/>
            <a:r>
              <a:rPr lang="en-US" dirty="0"/>
              <a:t>Montesquieu</a:t>
            </a:r>
          </a:p>
        </p:txBody>
      </p:sp>
      <p:pic>
        <p:nvPicPr>
          <p:cNvPr id="6" name="Content Placeholder 5" descr="A portrait of Montesquieu">
            <a:extLst>
              <a:ext uri="{FF2B5EF4-FFF2-40B4-BE49-F238E27FC236}">
                <a16:creationId xmlns:a16="http://schemas.microsoft.com/office/drawing/2014/main" id="{CCCEF0F8-7E41-4767-8D8C-412A7CB604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8606" y="1825625"/>
            <a:ext cx="3580788" cy="4351338"/>
          </a:xfrm>
        </p:spPr>
      </p:pic>
      <p:sp>
        <p:nvSpPr>
          <p:cNvPr id="4" name="Content Placeholder 3">
            <a:extLst>
              <a:ext uri="{FF2B5EF4-FFF2-40B4-BE49-F238E27FC236}">
                <a16:creationId xmlns:a16="http://schemas.microsoft.com/office/drawing/2014/main" id="{61222288-F235-4A4E-8F69-038D12F3EE15}"/>
              </a:ext>
            </a:extLst>
          </p:cNvPr>
          <p:cNvSpPr>
            <a:spLocks noGrp="1"/>
          </p:cNvSpPr>
          <p:nvPr>
            <p:ph sz="half" idx="2"/>
          </p:nvPr>
        </p:nvSpPr>
        <p:spPr/>
        <p:txBody>
          <a:bodyPr/>
          <a:lstStyle/>
          <a:p>
            <a:r>
              <a:rPr lang="en-US" dirty="0"/>
              <a:t> Montesquieu satirized French customs and politics and suggested  the French monarchy might verge on despotism. </a:t>
            </a:r>
          </a:p>
          <a:p>
            <a:r>
              <a:rPr lang="en-US" dirty="0"/>
              <a:t>Montesquieu examined the various types of government and favored constitutional forms. </a:t>
            </a:r>
          </a:p>
        </p:txBody>
      </p:sp>
    </p:spTree>
    <p:extLst>
      <p:ext uri="{BB962C8B-B14F-4D97-AF65-F5344CB8AC3E}">
        <p14:creationId xmlns:p14="http://schemas.microsoft.com/office/powerpoint/2010/main" val="3380480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0343-E609-4695-BDD6-31B9C8BC8694}"/>
              </a:ext>
            </a:extLst>
          </p:cNvPr>
          <p:cNvSpPr>
            <a:spLocks noGrp="1"/>
          </p:cNvSpPr>
          <p:nvPr>
            <p:ph type="title"/>
          </p:nvPr>
        </p:nvSpPr>
        <p:spPr/>
        <p:txBody>
          <a:bodyPr/>
          <a:lstStyle/>
          <a:p>
            <a:pPr algn="ctr"/>
            <a:r>
              <a:rPr lang="en-US" dirty="0"/>
              <a:t>Mary Astell</a:t>
            </a:r>
          </a:p>
        </p:txBody>
      </p:sp>
      <p:pic>
        <p:nvPicPr>
          <p:cNvPr id="7" name="Content Placeholder 6" descr="Portrait of Mary Astell.">
            <a:extLst>
              <a:ext uri="{FF2B5EF4-FFF2-40B4-BE49-F238E27FC236}">
                <a16:creationId xmlns:a16="http://schemas.microsoft.com/office/drawing/2014/main" id="{08F7422F-5017-41A3-AB5B-5616B39ECA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7862" y="2029619"/>
            <a:ext cx="2962275" cy="3943350"/>
          </a:xfrm>
        </p:spPr>
      </p:pic>
      <p:sp>
        <p:nvSpPr>
          <p:cNvPr id="5" name="Content Placeholder 4">
            <a:extLst>
              <a:ext uri="{FF2B5EF4-FFF2-40B4-BE49-F238E27FC236}">
                <a16:creationId xmlns:a16="http://schemas.microsoft.com/office/drawing/2014/main" id="{91EE0F0D-8332-42C9-AE1B-58C48C1B5395}"/>
              </a:ext>
            </a:extLst>
          </p:cNvPr>
          <p:cNvSpPr>
            <a:spLocks noGrp="1"/>
          </p:cNvSpPr>
          <p:nvPr>
            <p:ph sz="half" idx="2"/>
          </p:nvPr>
        </p:nvSpPr>
        <p:spPr/>
        <p:txBody>
          <a:bodyPr/>
          <a:lstStyle/>
          <a:p>
            <a:r>
              <a:rPr lang="en-US" dirty="0"/>
              <a:t>She advocated founding a private women’s college to remedy women’s lack of education.</a:t>
            </a:r>
          </a:p>
          <a:p>
            <a:r>
              <a:rPr lang="en-US" dirty="0"/>
              <a:t>Astell criticized the relationship between the sexes within marriage: </a:t>
            </a:r>
            <a:r>
              <a:rPr lang="en-US" i="1" dirty="0"/>
              <a:t>If all men are born free, how is it that all women are born slaves?</a:t>
            </a:r>
          </a:p>
        </p:txBody>
      </p:sp>
    </p:spTree>
    <p:extLst>
      <p:ext uri="{BB962C8B-B14F-4D97-AF65-F5344CB8AC3E}">
        <p14:creationId xmlns:p14="http://schemas.microsoft.com/office/powerpoint/2010/main" val="222342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2797-477C-4AF3-8364-7C2D468477EA}"/>
              </a:ext>
            </a:extLst>
          </p:cNvPr>
          <p:cNvSpPr>
            <a:spLocks noGrp="1"/>
          </p:cNvSpPr>
          <p:nvPr>
            <p:ph type="title"/>
          </p:nvPr>
        </p:nvSpPr>
        <p:spPr/>
        <p:txBody>
          <a:bodyPr/>
          <a:lstStyle/>
          <a:p>
            <a:pPr algn="ctr"/>
            <a:r>
              <a:rPr lang="en-US" dirty="0"/>
              <a:t>Plantations</a:t>
            </a:r>
          </a:p>
        </p:txBody>
      </p:sp>
      <p:sp>
        <p:nvSpPr>
          <p:cNvPr id="3" name="Content Placeholder 2">
            <a:extLst>
              <a:ext uri="{FF2B5EF4-FFF2-40B4-BE49-F238E27FC236}">
                <a16:creationId xmlns:a16="http://schemas.microsoft.com/office/drawing/2014/main" id="{3A67474E-C7EF-4AEA-AC60-5631C6FFBC6E}"/>
              </a:ext>
            </a:extLst>
          </p:cNvPr>
          <p:cNvSpPr>
            <a:spLocks noGrp="1"/>
          </p:cNvSpPr>
          <p:nvPr>
            <p:ph idx="1"/>
          </p:nvPr>
        </p:nvSpPr>
        <p:spPr/>
        <p:txBody>
          <a:bodyPr/>
          <a:lstStyle/>
          <a:p>
            <a:r>
              <a:rPr lang="en-US" dirty="0"/>
              <a:t>A plantation was a large tract of land that produced a staple crop such as sugar, coffee, or tobacco; was farmed by slave labor; and was owned by a European.</a:t>
            </a:r>
          </a:p>
          <a:p>
            <a:r>
              <a:rPr lang="en-US" dirty="0"/>
              <a:t>As trade in precious metals dwindled Europeans saw that plantations producing staples with slave labor could produce fabulous wealth.</a:t>
            </a:r>
          </a:p>
          <a:p>
            <a:r>
              <a:rPr lang="en-US" dirty="0"/>
              <a:t>Brazil, the Caribbean, and Spanish America imported most of the Africans before 1700, but then the plantation economy began to expand on the North American mainland. </a:t>
            </a:r>
          </a:p>
          <a:p>
            <a:endParaRPr lang="en-US" dirty="0"/>
          </a:p>
        </p:txBody>
      </p:sp>
    </p:spTree>
    <p:extLst>
      <p:ext uri="{BB962C8B-B14F-4D97-AF65-F5344CB8AC3E}">
        <p14:creationId xmlns:p14="http://schemas.microsoft.com/office/powerpoint/2010/main" val="352587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A9D5-E359-40FA-8AE3-9AEBF4FEC5C9}"/>
              </a:ext>
            </a:extLst>
          </p:cNvPr>
          <p:cNvSpPr>
            <a:spLocks noGrp="1"/>
          </p:cNvSpPr>
          <p:nvPr>
            <p:ph type="title"/>
          </p:nvPr>
        </p:nvSpPr>
        <p:spPr/>
        <p:txBody>
          <a:bodyPr/>
          <a:lstStyle/>
          <a:p>
            <a:pPr algn="ctr"/>
            <a:r>
              <a:rPr lang="en-US" dirty="0"/>
              <a:t>The Inhumanity of the Slave Trade</a:t>
            </a:r>
          </a:p>
        </p:txBody>
      </p:sp>
      <p:sp>
        <p:nvSpPr>
          <p:cNvPr id="3" name="Content Placeholder 2">
            <a:extLst>
              <a:ext uri="{FF2B5EF4-FFF2-40B4-BE49-F238E27FC236}">
                <a16:creationId xmlns:a16="http://schemas.microsoft.com/office/drawing/2014/main" id="{79A852B2-31D5-4A84-ACFB-63AF5F528392}"/>
              </a:ext>
            </a:extLst>
          </p:cNvPr>
          <p:cNvSpPr>
            <a:spLocks noGrp="1"/>
          </p:cNvSpPr>
          <p:nvPr>
            <p:ph idx="1"/>
          </p:nvPr>
        </p:nvSpPr>
        <p:spPr/>
        <p:txBody>
          <a:bodyPr>
            <a:normAutofit fontScale="92500" lnSpcReduction="10000"/>
          </a:bodyPr>
          <a:lstStyle/>
          <a:p>
            <a:r>
              <a:rPr lang="en-US" dirty="0"/>
              <a:t>The enslaved women and men suffered terribly. </a:t>
            </a:r>
          </a:p>
          <a:p>
            <a:r>
              <a:rPr lang="en-US" dirty="0"/>
              <a:t>West Coast Africans attacked interior tribes, marched the captives to the coast, and sold the victims to Europeans. </a:t>
            </a:r>
          </a:p>
          <a:p>
            <a:r>
              <a:rPr lang="en-US" dirty="0"/>
              <a:t>The vast majority were between fourteen and thirty-five years old. </a:t>
            </a:r>
          </a:p>
          <a:p>
            <a:r>
              <a:rPr lang="en-US" dirty="0"/>
              <a:t>Before cramming them onto the ships for the three-month Middle Passage to the New World, slavers shaved their heads and stripped them naked, and branded some with red-hot irons. </a:t>
            </a:r>
          </a:p>
          <a:p>
            <a:r>
              <a:rPr lang="en-US" dirty="0"/>
              <a:t>They separated men and women, and shackled men with leg irons. </a:t>
            </a:r>
          </a:p>
          <a:p>
            <a:r>
              <a:rPr lang="en-US" dirty="0"/>
              <a:t>Sailors and officers raped the women at will. </a:t>
            </a:r>
          </a:p>
          <a:p>
            <a:r>
              <a:rPr lang="en-US" dirty="0"/>
              <a:t>In the cramped and appalling conditions of the Middle Passage across the Atlantic as many as one-fourth of the slaves died. </a:t>
            </a:r>
          </a:p>
        </p:txBody>
      </p:sp>
    </p:spTree>
    <p:extLst>
      <p:ext uri="{BB962C8B-B14F-4D97-AF65-F5344CB8AC3E}">
        <p14:creationId xmlns:p14="http://schemas.microsoft.com/office/powerpoint/2010/main" val="33207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D01C-2982-47B4-BC18-4C3F58F377AE}"/>
              </a:ext>
            </a:extLst>
          </p:cNvPr>
          <p:cNvSpPr>
            <a:spLocks noGrp="1"/>
          </p:cNvSpPr>
          <p:nvPr>
            <p:ph type="title"/>
          </p:nvPr>
        </p:nvSpPr>
        <p:spPr/>
        <p:txBody>
          <a:bodyPr/>
          <a:lstStyle/>
          <a:p>
            <a:pPr algn="ctr"/>
            <a:r>
              <a:rPr lang="en-US" dirty="0"/>
              <a:t>Slave Life on a Plantation</a:t>
            </a:r>
          </a:p>
        </p:txBody>
      </p:sp>
      <p:sp>
        <p:nvSpPr>
          <p:cNvPr id="3" name="Content Placeholder 2">
            <a:extLst>
              <a:ext uri="{FF2B5EF4-FFF2-40B4-BE49-F238E27FC236}">
                <a16:creationId xmlns:a16="http://schemas.microsoft.com/office/drawing/2014/main" id="{AB9C89D8-A67B-4B0F-B0F2-304001493AF1}"/>
              </a:ext>
            </a:extLst>
          </p:cNvPr>
          <p:cNvSpPr>
            <a:spLocks noGrp="1"/>
          </p:cNvSpPr>
          <p:nvPr>
            <p:ph idx="1"/>
          </p:nvPr>
        </p:nvSpPr>
        <p:spPr/>
        <p:txBody>
          <a:bodyPr/>
          <a:lstStyle/>
          <a:p>
            <a:r>
              <a:rPr lang="en-US" dirty="0"/>
              <a:t>Those who survived the transit were sold and given new names, often only first names. </a:t>
            </a:r>
          </a:p>
          <a:p>
            <a:r>
              <a:rPr lang="en-US" dirty="0"/>
              <a:t>Slaves had no social identities of their own; they were expected to learn their master’s language and to do any job assigned. </a:t>
            </a:r>
          </a:p>
          <a:p>
            <a:r>
              <a:rPr lang="en-US" dirty="0"/>
              <a:t>Slaves worked fifteen- to seventeen-hour days and were fed only enough to keep them on their feet. </a:t>
            </a:r>
          </a:p>
        </p:txBody>
      </p:sp>
    </p:spTree>
    <p:extLst>
      <p:ext uri="{BB962C8B-B14F-4D97-AF65-F5344CB8AC3E}">
        <p14:creationId xmlns:p14="http://schemas.microsoft.com/office/powerpoint/2010/main" val="72521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B2B4-E776-4E84-A759-C21C35943AD3}"/>
              </a:ext>
            </a:extLst>
          </p:cNvPr>
          <p:cNvSpPr>
            <a:spLocks noGrp="1"/>
          </p:cNvSpPr>
          <p:nvPr>
            <p:ph type="title"/>
          </p:nvPr>
        </p:nvSpPr>
        <p:spPr/>
        <p:txBody>
          <a:bodyPr/>
          <a:lstStyle/>
          <a:p>
            <a:pPr algn="ctr"/>
            <a:r>
              <a:rPr lang="en-US" dirty="0"/>
              <a:t>Worked to Death on Sugar Plantations</a:t>
            </a:r>
          </a:p>
        </p:txBody>
      </p:sp>
      <p:sp>
        <p:nvSpPr>
          <p:cNvPr id="3" name="Content Placeholder 2">
            <a:extLst>
              <a:ext uri="{FF2B5EF4-FFF2-40B4-BE49-F238E27FC236}">
                <a16:creationId xmlns:a16="http://schemas.microsoft.com/office/drawing/2014/main" id="{27C73460-D438-4498-AD8D-499E57A66691}"/>
              </a:ext>
            </a:extLst>
          </p:cNvPr>
          <p:cNvSpPr>
            <a:spLocks noGrp="1"/>
          </p:cNvSpPr>
          <p:nvPr>
            <p:ph idx="1"/>
          </p:nvPr>
        </p:nvSpPr>
        <p:spPr/>
        <p:txBody>
          <a:bodyPr>
            <a:normAutofit lnSpcReduction="10000"/>
          </a:bodyPr>
          <a:lstStyle/>
          <a:p>
            <a:r>
              <a:rPr lang="en-US" dirty="0"/>
              <a:t>The death rate among slaves was high on the sugar plantations.</a:t>
            </a:r>
          </a:p>
          <a:p>
            <a:r>
              <a:rPr lang="en-US" dirty="0"/>
              <a:t>Slaves had to cut and haul sugarcane to the grinders and boilers before it spoiled. During the harvest, grinding and boiling went on around the clock. </a:t>
            </a:r>
          </a:p>
          <a:p>
            <a:r>
              <a:rPr lang="en-US" dirty="0"/>
              <a:t>Women could not do the work so only strong males were imported. </a:t>
            </a:r>
          </a:p>
          <a:p>
            <a:r>
              <a:rPr lang="en-US" dirty="0"/>
              <a:t>Because so many slaves died in the sugar growing regions, new slaves had to be constantly imported. </a:t>
            </a:r>
          </a:p>
          <a:p>
            <a:r>
              <a:rPr lang="en-US" dirty="0"/>
              <a:t>In North America, in contrast, where sugar was a minor crop, women were imported, and the slave population increased tenfold by 1863 through natural growth.</a:t>
            </a:r>
          </a:p>
        </p:txBody>
      </p:sp>
    </p:spTree>
    <p:extLst>
      <p:ext uri="{BB962C8B-B14F-4D97-AF65-F5344CB8AC3E}">
        <p14:creationId xmlns:p14="http://schemas.microsoft.com/office/powerpoint/2010/main" val="25960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4398-33A7-4F0C-B9BA-FE25608325F6}"/>
              </a:ext>
            </a:extLst>
          </p:cNvPr>
          <p:cNvSpPr>
            <a:spLocks noGrp="1"/>
          </p:cNvSpPr>
          <p:nvPr>
            <p:ph type="title"/>
          </p:nvPr>
        </p:nvSpPr>
        <p:spPr/>
        <p:txBody>
          <a:bodyPr/>
          <a:lstStyle/>
          <a:p>
            <a:pPr algn="ctr"/>
            <a:r>
              <a:rPr lang="en-US" dirty="0"/>
              <a:t>European and African Population Ratios</a:t>
            </a:r>
          </a:p>
        </p:txBody>
      </p:sp>
      <p:sp>
        <p:nvSpPr>
          <p:cNvPr id="3" name="Content Placeholder 2">
            <a:extLst>
              <a:ext uri="{FF2B5EF4-FFF2-40B4-BE49-F238E27FC236}">
                <a16:creationId xmlns:a16="http://schemas.microsoft.com/office/drawing/2014/main" id="{BA020E97-2F1A-4341-A647-A535373FC53A}"/>
              </a:ext>
            </a:extLst>
          </p:cNvPr>
          <p:cNvSpPr>
            <a:spLocks noGrp="1"/>
          </p:cNvSpPr>
          <p:nvPr>
            <p:ph idx="1"/>
          </p:nvPr>
        </p:nvSpPr>
        <p:spPr/>
        <p:txBody>
          <a:bodyPr/>
          <a:lstStyle/>
          <a:p>
            <a:r>
              <a:rPr lang="en-US" dirty="0"/>
              <a:t>Blacks made up only 3 percent of the population in eighteenth-century New England, compared with 60 percent in South Carolina. </a:t>
            </a:r>
          </a:p>
          <a:p>
            <a:r>
              <a:rPr lang="en-US" dirty="0"/>
              <a:t>By 1713, the French Caribbean colony of St. Domingue had four times as many black slaves as whites; by 1754, slaves there, outnumbered whites more than ten to one.</a:t>
            </a:r>
          </a:p>
        </p:txBody>
      </p:sp>
    </p:spTree>
    <p:extLst>
      <p:ext uri="{BB962C8B-B14F-4D97-AF65-F5344CB8AC3E}">
        <p14:creationId xmlns:p14="http://schemas.microsoft.com/office/powerpoint/2010/main" val="26836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3069</Words>
  <Application>Microsoft Office PowerPoint</Application>
  <PresentationFormat>Widescreen</PresentationFormat>
  <Paragraphs>192</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Coffee</vt:lpstr>
      <vt:lpstr>World Coffee Growing Regions</vt:lpstr>
      <vt:lpstr>The Atlantic System</vt:lpstr>
      <vt:lpstr>The African Slave Trade</vt:lpstr>
      <vt:lpstr>Plantations</vt:lpstr>
      <vt:lpstr>The Inhumanity of the Slave Trade</vt:lpstr>
      <vt:lpstr>Slave Life on a Plantation</vt:lpstr>
      <vt:lpstr>Worked to Death on Sugar Plantations</vt:lpstr>
      <vt:lpstr>European and African Population Ratios</vt:lpstr>
      <vt:lpstr>Sugar and Tobacco inundate Europe</vt:lpstr>
      <vt:lpstr>The Growth of European Colonization</vt:lpstr>
      <vt:lpstr>Differing Colonial Societies</vt:lpstr>
      <vt:lpstr>Eighteenth Century European Colonization</vt:lpstr>
      <vt:lpstr>Buccaneers</vt:lpstr>
      <vt:lpstr>Increased Longevity</vt:lpstr>
      <vt:lpstr>Population Growth</vt:lpstr>
      <vt:lpstr>The Consumer Revolution</vt:lpstr>
      <vt:lpstr>The Agricultural Revolution</vt:lpstr>
      <vt:lpstr>Enclosure</vt:lpstr>
      <vt:lpstr>Urbanization</vt:lpstr>
      <vt:lpstr>Urban Classes</vt:lpstr>
      <vt:lpstr>Symbols of Class Status</vt:lpstr>
      <vt:lpstr>New Art Forms</vt:lpstr>
      <vt:lpstr>Religious Revival</vt:lpstr>
      <vt:lpstr>The Decline of Spain</vt:lpstr>
      <vt:lpstr>Dutch Decline and England’s Rise</vt:lpstr>
      <vt:lpstr>The House of Hanover</vt:lpstr>
      <vt:lpstr>The First Minister-Robert Walpole</vt:lpstr>
      <vt:lpstr>Peter the Great</vt:lpstr>
      <vt:lpstr>Westernization</vt:lpstr>
      <vt:lpstr>Establishing Russian Absolutism</vt:lpstr>
      <vt:lpstr>The Great Northern War</vt:lpstr>
      <vt:lpstr>Russia Expands in Europe</vt:lpstr>
      <vt:lpstr>War of Polish Succession</vt:lpstr>
      <vt:lpstr>Hungary</vt:lpstr>
      <vt:lpstr>The Ascension of Maria Theresa</vt:lpstr>
      <vt:lpstr>War of Austrian Succession</vt:lpstr>
      <vt:lpstr>Population Statistics</vt:lpstr>
      <vt:lpstr>The State of Medicine</vt:lpstr>
      <vt:lpstr>The Enlightenment</vt:lpstr>
      <vt:lpstr>Pierre Bayle</vt:lpstr>
      <vt:lpstr>Voltaire</vt:lpstr>
      <vt:lpstr>Montesquieu</vt:lpstr>
      <vt:lpstr>Mary Astell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dc:title>
  <dc:creator>Shawn Burns</dc:creator>
  <cp:lastModifiedBy>Shawn Burns</cp:lastModifiedBy>
  <cp:revision>14</cp:revision>
  <dcterms:created xsi:type="dcterms:W3CDTF">2021-09-27T22:42:30Z</dcterms:created>
  <dcterms:modified xsi:type="dcterms:W3CDTF">2021-09-29T17:30:20Z</dcterms:modified>
</cp:coreProperties>
</file>