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5"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6" d="100"/>
          <a:sy n="106" d="100"/>
        </p:scale>
        <p:origin x="12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wn Burns" userId="148de5b5402571ee" providerId="LiveId" clId="{428A2587-673E-465A-829D-8B4BBA2F281F}"/>
    <pc:docChg chg="undo custSel addSld delSld modSld sldOrd">
      <pc:chgData name="Shawn Burns" userId="148de5b5402571ee" providerId="LiveId" clId="{428A2587-673E-465A-829D-8B4BBA2F281F}" dt="2021-10-20T07:32:19.727" v="8856" actId="27636"/>
      <pc:docMkLst>
        <pc:docMk/>
      </pc:docMkLst>
      <pc:sldChg chg="modSp mod">
        <pc:chgData name="Shawn Burns" userId="148de5b5402571ee" providerId="LiveId" clId="{428A2587-673E-465A-829D-8B4BBA2F281F}" dt="2021-10-12T20:08:36.132" v="162" actId="20577"/>
        <pc:sldMkLst>
          <pc:docMk/>
          <pc:sldMk cId="17536532" sldId="258"/>
        </pc:sldMkLst>
        <pc:spChg chg="mod">
          <ac:chgData name="Shawn Burns" userId="148de5b5402571ee" providerId="LiveId" clId="{428A2587-673E-465A-829D-8B4BBA2F281F}" dt="2021-10-12T20:01:06.185" v="15" actId="122"/>
          <ac:spMkLst>
            <pc:docMk/>
            <pc:sldMk cId="17536532" sldId="258"/>
            <ac:spMk id="2" creationId="{CA4F3BEE-249C-4E81-908A-DE353974E498}"/>
          </ac:spMkLst>
        </pc:spChg>
        <pc:spChg chg="mod">
          <ac:chgData name="Shawn Burns" userId="148de5b5402571ee" providerId="LiveId" clId="{428A2587-673E-465A-829D-8B4BBA2F281F}" dt="2021-10-12T20:08:36.132" v="162" actId="20577"/>
          <ac:spMkLst>
            <pc:docMk/>
            <pc:sldMk cId="17536532" sldId="258"/>
            <ac:spMk id="3" creationId="{49EB9394-3F2F-4F11-BB7D-C6B14CD250D2}"/>
          </ac:spMkLst>
        </pc:spChg>
      </pc:sldChg>
      <pc:sldChg chg="modSp new mod">
        <pc:chgData name="Shawn Burns" userId="148de5b5402571ee" providerId="LiveId" clId="{428A2587-673E-465A-829D-8B4BBA2F281F}" dt="2021-10-12T20:28:10.364" v="620" actId="20577"/>
        <pc:sldMkLst>
          <pc:docMk/>
          <pc:sldMk cId="2667608880" sldId="259"/>
        </pc:sldMkLst>
        <pc:spChg chg="mod">
          <ac:chgData name="Shawn Burns" userId="148de5b5402571ee" providerId="LiveId" clId="{428A2587-673E-465A-829D-8B4BBA2F281F}" dt="2021-10-12T20:08:54.729" v="200" actId="122"/>
          <ac:spMkLst>
            <pc:docMk/>
            <pc:sldMk cId="2667608880" sldId="259"/>
            <ac:spMk id="2" creationId="{622C00B8-D927-45E2-8146-296FA912C706}"/>
          </ac:spMkLst>
        </pc:spChg>
        <pc:spChg chg="mod">
          <ac:chgData name="Shawn Burns" userId="148de5b5402571ee" providerId="LiveId" clId="{428A2587-673E-465A-829D-8B4BBA2F281F}" dt="2021-10-12T20:28:10.364" v="620" actId="20577"/>
          <ac:spMkLst>
            <pc:docMk/>
            <pc:sldMk cId="2667608880" sldId="259"/>
            <ac:spMk id="3" creationId="{64F7F87D-AE08-43C8-B9A5-10038EE5F2DA}"/>
          </ac:spMkLst>
        </pc:spChg>
      </pc:sldChg>
      <pc:sldChg chg="modSp new mod">
        <pc:chgData name="Shawn Burns" userId="148de5b5402571ee" providerId="LiveId" clId="{428A2587-673E-465A-829D-8B4BBA2F281F}" dt="2021-10-12T20:31:24.692" v="889" actId="27636"/>
        <pc:sldMkLst>
          <pc:docMk/>
          <pc:sldMk cId="3110544174" sldId="260"/>
        </pc:sldMkLst>
        <pc:spChg chg="mod">
          <ac:chgData name="Shawn Burns" userId="148de5b5402571ee" providerId="LiveId" clId="{428A2587-673E-465A-829D-8B4BBA2F281F}" dt="2021-10-12T20:28:30.143" v="646" actId="122"/>
          <ac:spMkLst>
            <pc:docMk/>
            <pc:sldMk cId="3110544174" sldId="260"/>
            <ac:spMk id="2" creationId="{E764E2F9-B616-450C-9559-6A95EBA470D7}"/>
          </ac:spMkLst>
        </pc:spChg>
        <pc:spChg chg="mod">
          <ac:chgData name="Shawn Burns" userId="148de5b5402571ee" providerId="LiveId" clId="{428A2587-673E-465A-829D-8B4BBA2F281F}" dt="2021-10-12T20:31:24.692" v="889" actId="27636"/>
          <ac:spMkLst>
            <pc:docMk/>
            <pc:sldMk cId="3110544174" sldId="260"/>
            <ac:spMk id="3" creationId="{57E7B8A1-D164-4475-947B-CC52F1667406}"/>
          </ac:spMkLst>
        </pc:spChg>
      </pc:sldChg>
      <pc:sldChg chg="modSp new mod">
        <pc:chgData name="Shawn Burns" userId="148de5b5402571ee" providerId="LiveId" clId="{428A2587-673E-465A-829D-8B4BBA2F281F}" dt="2021-10-12T20:36:37.401" v="1457" actId="20577"/>
        <pc:sldMkLst>
          <pc:docMk/>
          <pc:sldMk cId="4100023101" sldId="261"/>
        </pc:sldMkLst>
        <pc:spChg chg="mod">
          <ac:chgData name="Shawn Burns" userId="148de5b5402571ee" providerId="LiveId" clId="{428A2587-673E-465A-829D-8B4BBA2F281F}" dt="2021-10-12T20:31:47.470" v="908" actId="122"/>
          <ac:spMkLst>
            <pc:docMk/>
            <pc:sldMk cId="4100023101" sldId="261"/>
            <ac:spMk id="2" creationId="{49D7610A-5F94-4EF0-B70D-61C7D1C9097F}"/>
          </ac:spMkLst>
        </pc:spChg>
        <pc:spChg chg="mod">
          <ac:chgData name="Shawn Burns" userId="148de5b5402571ee" providerId="LiveId" clId="{428A2587-673E-465A-829D-8B4BBA2F281F}" dt="2021-10-12T20:36:37.401" v="1457" actId="20577"/>
          <ac:spMkLst>
            <pc:docMk/>
            <pc:sldMk cId="4100023101" sldId="261"/>
            <ac:spMk id="3" creationId="{A39B5BBA-FDAC-4954-A759-5AFE0B899F77}"/>
          </ac:spMkLst>
        </pc:spChg>
      </pc:sldChg>
      <pc:sldChg chg="modSp new mod ord">
        <pc:chgData name="Shawn Burns" userId="148de5b5402571ee" providerId="LiveId" clId="{428A2587-673E-465A-829D-8B4BBA2F281F}" dt="2021-10-12T20:47:07.837" v="2035"/>
        <pc:sldMkLst>
          <pc:docMk/>
          <pc:sldMk cId="4022620493" sldId="262"/>
        </pc:sldMkLst>
        <pc:spChg chg="mod">
          <ac:chgData name="Shawn Burns" userId="148de5b5402571ee" providerId="LiveId" clId="{428A2587-673E-465A-829D-8B4BBA2F281F}" dt="2021-10-12T20:37:19.286" v="1482" actId="122"/>
          <ac:spMkLst>
            <pc:docMk/>
            <pc:sldMk cId="4022620493" sldId="262"/>
            <ac:spMk id="2" creationId="{F17F8C3C-FF61-4008-885F-24942CCE3C40}"/>
          </ac:spMkLst>
        </pc:spChg>
        <pc:spChg chg="mod">
          <ac:chgData name="Shawn Burns" userId="148de5b5402571ee" providerId="LiveId" clId="{428A2587-673E-465A-829D-8B4BBA2F281F}" dt="2021-10-12T20:42:28.312" v="1817" actId="20577"/>
          <ac:spMkLst>
            <pc:docMk/>
            <pc:sldMk cId="4022620493" sldId="262"/>
            <ac:spMk id="3" creationId="{171C5585-46FC-40A2-8691-9AF5F1F9F875}"/>
          </ac:spMkLst>
        </pc:spChg>
      </pc:sldChg>
      <pc:sldChg chg="modSp new mod">
        <pc:chgData name="Shawn Burns" userId="148de5b5402571ee" providerId="LiveId" clId="{428A2587-673E-465A-829D-8B4BBA2F281F}" dt="2021-10-13T21:55:33.619" v="7321" actId="20577"/>
        <pc:sldMkLst>
          <pc:docMk/>
          <pc:sldMk cId="1751707849" sldId="263"/>
        </pc:sldMkLst>
        <pc:spChg chg="mod">
          <ac:chgData name="Shawn Burns" userId="148de5b5402571ee" providerId="LiveId" clId="{428A2587-673E-465A-829D-8B4BBA2F281F}" dt="2021-10-12T20:43:54.445" v="1850" actId="122"/>
          <ac:spMkLst>
            <pc:docMk/>
            <pc:sldMk cId="1751707849" sldId="263"/>
            <ac:spMk id="2" creationId="{D115A77A-9B26-4341-970E-6F83A19E232E}"/>
          </ac:spMkLst>
        </pc:spChg>
        <pc:spChg chg="mod">
          <ac:chgData name="Shawn Burns" userId="148de5b5402571ee" providerId="LiveId" clId="{428A2587-673E-465A-829D-8B4BBA2F281F}" dt="2021-10-13T21:55:33.619" v="7321" actId="20577"/>
          <ac:spMkLst>
            <pc:docMk/>
            <pc:sldMk cId="1751707849" sldId="263"/>
            <ac:spMk id="3" creationId="{C63CAB06-8F8E-4859-846F-CC98BFA76735}"/>
          </ac:spMkLst>
        </pc:spChg>
      </pc:sldChg>
      <pc:sldChg chg="modSp new mod">
        <pc:chgData name="Shawn Burns" userId="148de5b5402571ee" providerId="LiveId" clId="{428A2587-673E-465A-829D-8B4BBA2F281F}" dt="2021-10-12T21:26:15.820" v="2213" actId="27636"/>
        <pc:sldMkLst>
          <pc:docMk/>
          <pc:sldMk cId="1816643627" sldId="264"/>
        </pc:sldMkLst>
        <pc:spChg chg="mod">
          <ac:chgData name="Shawn Burns" userId="148de5b5402571ee" providerId="LiveId" clId="{428A2587-673E-465A-829D-8B4BBA2F281F}" dt="2021-10-12T20:48:07.317" v="2058" actId="122"/>
          <ac:spMkLst>
            <pc:docMk/>
            <pc:sldMk cId="1816643627" sldId="264"/>
            <ac:spMk id="2" creationId="{83D386F8-4403-4D16-8D9C-25D9A7E19EE2}"/>
          </ac:spMkLst>
        </pc:spChg>
        <pc:spChg chg="mod">
          <ac:chgData name="Shawn Burns" userId="148de5b5402571ee" providerId="LiveId" clId="{428A2587-673E-465A-829D-8B4BBA2F281F}" dt="2021-10-12T21:26:15.820" v="2213" actId="27636"/>
          <ac:spMkLst>
            <pc:docMk/>
            <pc:sldMk cId="1816643627" sldId="264"/>
            <ac:spMk id="3" creationId="{10EF0A5C-A7F5-47B8-A933-D71FC332B392}"/>
          </ac:spMkLst>
        </pc:spChg>
      </pc:sldChg>
      <pc:sldChg chg="modSp new mod">
        <pc:chgData name="Shawn Burns" userId="148de5b5402571ee" providerId="LiveId" clId="{428A2587-673E-465A-829D-8B4BBA2F281F}" dt="2021-10-12T21:29:15.091" v="2473" actId="20577"/>
        <pc:sldMkLst>
          <pc:docMk/>
          <pc:sldMk cId="1567615021" sldId="265"/>
        </pc:sldMkLst>
        <pc:spChg chg="mod">
          <ac:chgData name="Shawn Burns" userId="148de5b5402571ee" providerId="LiveId" clId="{428A2587-673E-465A-829D-8B4BBA2F281F}" dt="2021-10-12T21:29:15.091" v="2473" actId="20577"/>
          <ac:spMkLst>
            <pc:docMk/>
            <pc:sldMk cId="1567615021" sldId="265"/>
            <ac:spMk id="2" creationId="{0BE8C384-D394-41F9-8605-2A9260A4688F}"/>
          </ac:spMkLst>
        </pc:spChg>
        <pc:spChg chg="mod">
          <ac:chgData name="Shawn Burns" userId="148de5b5402571ee" providerId="LiveId" clId="{428A2587-673E-465A-829D-8B4BBA2F281F}" dt="2021-10-12T21:29:07.732" v="2472" actId="27636"/>
          <ac:spMkLst>
            <pc:docMk/>
            <pc:sldMk cId="1567615021" sldId="265"/>
            <ac:spMk id="3" creationId="{79309BF2-A841-4A0C-9692-D74414A861BC}"/>
          </ac:spMkLst>
        </pc:spChg>
      </pc:sldChg>
      <pc:sldChg chg="modSp new mod">
        <pc:chgData name="Shawn Burns" userId="148de5b5402571ee" providerId="LiveId" clId="{428A2587-673E-465A-829D-8B4BBA2F281F}" dt="2021-10-12T21:30:49.724" v="2621" actId="20577"/>
        <pc:sldMkLst>
          <pc:docMk/>
          <pc:sldMk cId="248607646" sldId="266"/>
        </pc:sldMkLst>
        <pc:spChg chg="mod">
          <ac:chgData name="Shawn Burns" userId="148de5b5402571ee" providerId="LiveId" clId="{428A2587-673E-465A-829D-8B4BBA2F281F}" dt="2021-10-12T21:29:28.433" v="2507" actId="122"/>
          <ac:spMkLst>
            <pc:docMk/>
            <pc:sldMk cId="248607646" sldId="266"/>
            <ac:spMk id="2" creationId="{EB825D09-0982-43CA-95FA-50D4E9862914}"/>
          </ac:spMkLst>
        </pc:spChg>
        <pc:spChg chg="mod">
          <ac:chgData name="Shawn Burns" userId="148de5b5402571ee" providerId="LiveId" clId="{428A2587-673E-465A-829D-8B4BBA2F281F}" dt="2021-10-12T21:30:49.724" v="2621" actId="20577"/>
          <ac:spMkLst>
            <pc:docMk/>
            <pc:sldMk cId="248607646" sldId="266"/>
            <ac:spMk id="3" creationId="{CD4C8295-F750-42B0-A85F-42D804D286E2}"/>
          </ac:spMkLst>
        </pc:spChg>
      </pc:sldChg>
      <pc:sldChg chg="modSp new mod">
        <pc:chgData name="Shawn Burns" userId="148de5b5402571ee" providerId="LiveId" clId="{428A2587-673E-465A-829D-8B4BBA2F281F}" dt="2021-10-12T21:32:54.637" v="2712" actId="20577"/>
        <pc:sldMkLst>
          <pc:docMk/>
          <pc:sldMk cId="4221610609" sldId="267"/>
        </pc:sldMkLst>
        <pc:spChg chg="mod">
          <ac:chgData name="Shawn Burns" userId="148de5b5402571ee" providerId="LiveId" clId="{428A2587-673E-465A-829D-8B4BBA2F281F}" dt="2021-10-12T21:31:29.833" v="2640" actId="122"/>
          <ac:spMkLst>
            <pc:docMk/>
            <pc:sldMk cId="4221610609" sldId="267"/>
            <ac:spMk id="2" creationId="{0A335192-2F97-4A36-8CAC-F8C9BE66DDCF}"/>
          </ac:spMkLst>
        </pc:spChg>
        <pc:spChg chg="mod">
          <ac:chgData name="Shawn Burns" userId="148de5b5402571ee" providerId="LiveId" clId="{428A2587-673E-465A-829D-8B4BBA2F281F}" dt="2021-10-12T21:32:54.637" v="2712" actId="20577"/>
          <ac:spMkLst>
            <pc:docMk/>
            <pc:sldMk cId="4221610609" sldId="267"/>
            <ac:spMk id="3" creationId="{CDC98CFC-0C91-4D71-941E-147F24FF3A85}"/>
          </ac:spMkLst>
        </pc:spChg>
      </pc:sldChg>
      <pc:sldChg chg="modSp new mod">
        <pc:chgData name="Shawn Burns" userId="148de5b5402571ee" providerId="LiveId" clId="{428A2587-673E-465A-829D-8B4BBA2F281F}" dt="2021-10-12T21:35:05.003" v="2885" actId="27636"/>
        <pc:sldMkLst>
          <pc:docMk/>
          <pc:sldMk cId="1229625961" sldId="268"/>
        </pc:sldMkLst>
        <pc:spChg chg="mod">
          <ac:chgData name="Shawn Burns" userId="148de5b5402571ee" providerId="LiveId" clId="{428A2587-673E-465A-829D-8B4BBA2F281F}" dt="2021-10-12T21:33:12.665" v="2728" actId="122"/>
          <ac:spMkLst>
            <pc:docMk/>
            <pc:sldMk cId="1229625961" sldId="268"/>
            <ac:spMk id="2" creationId="{DD43F504-A2E7-441F-B228-0B5A38D5AEE7}"/>
          </ac:spMkLst>
        </pc:spChg>
        <pc:spChg chg="mod">
          <ac:chgData name="Shawn Burns" userId="148de5b5402571ee" providerId="LiveId" clId="{428A2587-673E-465A-829D-8B4BBA2F281F}" dt="2021-10-12T21:35:05.003" v="2885" actId="27636"/>
          <ac:spMkLst>
            <pc:docMk/>
            <pc:sldMk cId="1229625961" sldId="268"/>
            <ac:spMk id="3" creationId="{D1A9F745-20E6-4ED8-8545-3F8706199085}"/>
          </ac:spMkLst>
        </pc:spChg>
      </pc:sldChg>
      <pc:sldChg chg="modSp new mod">
        <pc:chgData name="Shawn Burns" userId="148de5b5402571ee" providerId="LiveId" clId="{428A2587-673E-465A-829D-8B4BBA2F281F}" dt="2021-10-12T21:37:03.892" v="2936" actId="20577"/>
        <pc:sldMkLst>
          <pc:docMk/>
          <pc:sldMk cId="2589165168" sldId="269"/>
        </pc:sldMkLst>
        <pc:spChg chg="mod">
          <ac:chgData name="Shawn Burns" userId="148de5b5402571ee" providerId="LiveId" clId="{428A2587-673E-465A-829D-8B4BBA2F281F}" dt="2021-10-12T21:35:28.433" v="2904" actId="122"/>
          <ac:spMkLst>
            <pc:docMk/>
            <pc:sldMk cId="2589165168" sldId="269"/>
            <ac:spMk id="2" creationId="{6B30BFDE-9ACB-46C2-BE73-C37CA0F6A70C}"/>
          </ac:spMkLst>
        </pc:spChg>
        <pc:spChg chg="mod">
          <ac:chgData name="Shawn Burns" userId="148de5b5402571ee" providerId="LiveId" clId="{428A2587-673E-465A-829D-8B4BBA2F281F}" dt="2021-10-12T21:37:03.892" v="2936" actId="20577"/>
          <ac:spMkLst>
            <pc:docMk/>
            <pc:sldMk cId="2589165168" sldId="269"/>
            <ac:spMk id="3" creationId="{339229E5-7A83-4585-BFBA-DA1195E19A61}"/>
          </ac:spMkLst>
        </pc:spChg>
      </pc:sldChg>
      <pc:sldChg chg="modSp new mod">
        <pc:chgData name="Shawn Burns" userId="148de5b5402571ee" providerId="LiveId" clId="{428A2587-673E-465A-829D-8B4BBA2F281F}" dt="2021-10-12T21:43:10.183" v="3085" actId="27636"/>
        <pc:sldMkLst>
          <pc:docMk/>
          <pc:sldMk cId="2058863911" sldId="270"/>
        </pc:sldMkLst>
        <pc:spChg chg="mod">
          <ac:chgData name="Shawn Burns" userId="148de5b5402571ee" providerId="LiveId" clId="{428A2587-673E-465A-829D-8B4BBA2F281F}" dt="2021-10-12T21:37:23.176" v="2972" actId="122"/>
          <ac:spMkLst>
            <pc:docMk/>
            <pc:sldMk cId="2058863911" sldId="270"/>
            <ac:spMk id="2" creationId="{D59E93A9-DA36-4215-B7F8-E743C42DB73E}"/>
          </ac:spMkLst>
        </pc:spChg>
        <pc:spChg chg="mod">
          <ac:chgData name="Shawn Burns" userId="148de5b5402571ee" providerId="LiveId" clId="{428A2587-673E-465A-829D-8B4BBA2F281F}" dt="2021-10-12T21:43:10.183" v="3085" actId="27636"/>
          <ac:spMkLst>
            <pc:docMk/>
            <pc:sldMk cId="2058863911" sldId="270"/>
            <ac:spMk id="3" creationId="{E769EE77-A726-48CB-A68C-E6BCF813C1AC}"/>
          </ac:spMkLst>
        </pc:spChg>
      </pc:sldChg>
      <pc:sldChg chg="modSp new mod">
        <pc:chgData name="Shawn Burns" userId="148de5b5402571ee" providerId="LiveId" clId="{428A2587-673E-465A-829D-8B4BBA2F281F}" dt="2021-10-12T22:25:43.510" v="6408" actId="20577"/>
        <pc:sldMkLst>
          <pc:docMk/>
          <pc:sldMk cId="2262595485" sldId="271"/>
        </pc:sldMkLst>
        <pc:spChg chg="mod">
          <ac:chgData name="Shawn Burns" userId="148de5b5402571ee" providerId="LiveId" clId="{428A2587-673E-465A-829D-8B4BBA2F281F}" dt="2021-10-12T21:43:57.151" v="3119" actId="122"/>
          <ac:spMkLst>
            <pc:docMk/>
            <pc:sldMk cId="2262595485" sldId="271"/>
            <ac:spMk id="2" creationId="{2B5650B3-0A77-4D1F-AE88-6A77EA7DBCD9}"/>
          </ac:spMkLst>
        </pc:spChg>
        <pc:spChg chg="mod">
          <ac:chgData name="Shawn Burns" userId="148de5b5402571ee" providerId="LiveId" clId="{428A2587-673E-465A-829D-8B4BBA2F281F}" dt="2021-10-12T22:25:43.510" v="6408" actId="20577"/>
          <ac:spMkLst>
            <pc:docMk/>
            <pc:sldMk cId="2262595485" sldId="271"/>
            <ac:spMk id="3" creationId="{55EC0BFF-D0AA-4A4C-8B7E-51F56BF948DD}"/>
          </ac:spMkLst>
        </pc:spChg>
      </pc:sldChg>
      <pc:sldChg chg="modSp new mod">
        <pc:chgData name="Shawn Burns" userId="148de5b5402571ee" providerId="LiveId" clId="{428A2587-673E-465A-829D-8B4BBA2F281F}" dt="2021-10-12T21:51:00.718" v="3514" actId="27636"/>
        <pc:sldMkLst>
          <pc:docMk/>
          <pc:sldMk cId="797063198" sldId="272"/>
        </pc:sldMkLst>
        <pc:spChg chg="mod">
          <ac:chgData name="Shawn Burns" userId="148de5b5402571ee" providerId="LiveId" clId="{428A2587-673E-465A-829D-8B4BBA2F281F}" dt="2021-10-12T21:46:36.535" v="3299" actId="122"/>
          <ac:spMkLst>
            <pc:docMk/>
            <pc:sldMk cId="797063198" sldId="272"/>
            <ac:spMk id="2" creationId="{4026C4AB-8AD8-440D-8EF0-E9225C6277E0}"/>
          </ac:spMkLst>
        </pc:spChg>
        <pc:spChg chg="mod">
          <ac:chgData name="Shawn Burns" userId="148de5b5402571ee" providerId="LiveId" clId="{428A2587-673E-465A-829D-8B4BBA2F281F}" dt="2021-10-12T21:51:00.718" v="3514" actId="27636"/>
          <ac:spMkLst>
            <pc:docMk/>
            <pc:sldMk cId="797063198" sldId="272"/>
            <ac:spMk id="3" creationId="{48620715-9CCD-4050-B26A-16CC3646D607}"/>
          </ac:spMkLst>
        </pc:spChg>
      </pc:sldChg>
      <pc:sldChg chg="modSp new mod">
        <pc:chgData name="Shawn Burns" userId="148de5b5402571ee" providerId="LiveId" clId="{428A2587-673E-465A-829D-8B4BBA2F281F}" dt="2021-10-12T21:52:51.434" v="3614" actId="27636"/>
        <pc:sldMkLst>
          <pc:docMk/>
          <pc:sldMk cId="1809766783" sldId="273"/>
        </pc:sldMkLst>
        <pc:spChg chg="mod">
          <ac:chgData name="Shawn Burns" userId="148de5b5402571ee" providerId="LiveId" clId="{428A2587-673E-465A-829D-8B4BBA2F281F}" dt="2021-10-12T21:52:37.627" v="3599" actId="313"/>
          <ac:spMkLst>
            <pc:docMk/>
            <pc:sldMk cId="1809766783" sldId="273"/>
            <ac:spMk id="2" creationId="{3680A092-8DC8-4533-BB03-3C59F8F4A1DE}"/>
          </ac:spMkLst>
        </pc:spChg>
        <pc:spChg chg="mod">
          <ac:chgData name="Shawn Burns" userId="148de5b5402571ee" providerId="LiveId" clId="{428A2587-673E-465A-829D-8B4BBA2F281F}" dt="2021-10-12T21:52:51.434" v="3614" actId="27636"/>
          <ac:spMkLst>
            <pc:docMk/>
            <pc:sldMk cId="1809766783" sldId="273"/>
            <ac:spMk id="3" creationId="{66AC6218-6074-48F7-A343-E52CF38F9089}"/>
          </ac:spMkLst>
        </pc:spChg>
      </pc:sldChg>
      <pc:sldChg chg="modSp new mod">
        <pc:chgData name="Shawn Burns" userId="148de5b5402571ee" providerId="LiveId" clId="{428A2587-673E-465A-829D-8B4BBA2F281F}" dt="2021-10-12T21:54:27.787" v="3679" actId="20577"/>
        <pc:sldMkLst>
          <pc:docMk/>
          <pc:sldMk cId="584266717" sldId="274"/>
        </pc:sldMkLst>
        <pc:spChg chg="mod">
          <ac:chgData name="Shawn Burns" userId="148de5b5402571ee" providerId="LiveId" clId="{428A2587-673E-465A-829D-8B4BBA2F281F}" dt="2021-10-12T21:53:14.238" v="3632" actId="122"/>
          <ac:spMkLst>
            <pc:docMk/>
            <pc:sldMk cId="584266717" sldId="274"/>
            <ac:spMk id="2" creationId="{2EA3FB3D-CA01-4C8D-9B72-77FFC6B11705}"/>
          </ac:spMkLst>
        </pc:spChg>
        <pc:spChg chg="mod">
          <ac:chgData name="Shawn Burns" userId="148de5b5402571ee" providerId="LiveId" clId="{428A2587-673E-465A-829D-8B4BBA2F281F}" dt="2021-10-12T21:54:27.787" v="3679" actId="20577"/>
          <ac:spMkLst>
            <pc:docMk/>
            <pc:sldMk cId="584266717" sldId="274"/>
            <ac:spMk id="3" creationId="{95A51A33-0A6E-458E-A564-36252925E58A}"/>
          </ac:spMkLst>
        </pc:spChg>
      </pc:sldChg>
      <pc:sldChg chg="modSp new mod ord">
        <pc:chgData name="Shawn Burns" userId="148de5b5402571ee" providerId="LiveId" clId="{428A2587-673E-465A-829D-8B4BBA2F281F}" dt="2021-10-12T22:24:13.247" v="6209" actId="20577"/>
        <pc:sldMkLst>
          <pc:docMk/>
          <pc:sldMk cId="700656725" sldId="275"/>
        </pc:sldMkLst>
        <pc:spChg chg="mod">
          <ac:chgData name="Shawn Burns" userId="148de5b5402571ee" providerId="LiveId" clId="{428A2587-673E-465A-829D-8B4BBA2F281F}" dt="2021-10-12T21:55:18.485" v="3712" actId="122"/>
          <ac:spMkLst>
            <pc:docMk/>
            <pc:sldMk cId="700656725" sldId="275"/>
            <ac:spMk id="2" creationId="{D80ACB69-ABC1-497F-BFD3-70684313977B}"/>
          </ac:spMkLst>
        </pc:spChg>
        <pc:spChg chg="mod">
          <ac:chgData name="Shawn Burns" userId="148de5b5402571ee" providerId="LiveId" clId="{428A2587-673E-465A-829D-8B4BBA2F281F}" dt="2021-10-12T22:24:13.247" v="6209" actId="20577"/>
          <ac:spMkLst>
            <pc:docMk/>
            <pc:sldMk cId="700656725" sldId="275"/>
            <ac:spMk id="3" creationId="{58D2C8C8-281E-4399-BE1F-5E5D677A66E1}"/>
          </ac:spMkLst>
        </pc:spChg>
      </pc:sldChg>
      <pc:sldChg chg="modSp new mod">
        <pc:chgData name="Shawn Burns" userId="148de5b5402571ee" providerId="LiveId" clId="{428A2587-673E-465A-829D-8B4BBA2F281F}" dt="2021-10-12T21:57:47.018" v="3956" actId="20577"/>
        <pc:sldMkLst>
          <pc:docMk/>
          <pc:sldMk cId="2122639919" sldId="276"/>
        </pc:sldMkLst>
        <pc:spChg chg="mod">
          <ac:chgData name="Shawn Burns" userId="148de5b5402571ee" providerId="LiveId" clId="{428A2587-673E-465A-829D-8B4BBA2F281F}" dt="2021-10-12T21:56:23.918" v="3743" actId="122"/>
          <ac:spMkLst>
            <pc:docMk/>
            <pc:sldMk cId="2122639919" sldId="276"/>
            <ac:spMk id="2" creationId="{4E057A6A-35AB-46F3-94FA-3445BD9DC083}"/>
          </ac:spMkLst>
        </pc:spChg>
        <pc:spChg chg="mod">
          <ac:chgData name="Shawn Burns" userId="148de5b5402571ee" providerId="LiveId" clId="{428A2587-673E-465A-829D-8B4BBA2F281F}" dt="2021-10-12T21:57:47.018" v="3956" actId="20577"/>
          <ac:spMkLst>
            <pc:docMk/>
            <pc:sldMk cId="2122639919" sldId="276"/>
            <ac:spMk id="3" creationId="{4322872A-FC67-4672-ADB7-279AEDEF9BC1}"/>
          </ac:spMkLst>
        </pc:spChg>
      </pc:sldChg>
      <pc:sldChg chg="modSp new mod">
        <pc:chgData name="Shawn Burns" userId="148de5b5402571ee" providerId="LiveId" clId="{428A2587-673E-465A-829D-8B4BBA2F281F}" dt="2021-10-12T22:01:33.251" v="4313" actId="5793"/>
        <pc:sldMkLst>
          <pc:docMk/>
          <pc:sldMk cId="1946969718" sldId="277"/>
        </pc:sldMkLst>
        <pc:spChg chg="mod">
          <ac:chgData name="Shawn Burns" userId="148de5b5402571ee" providerId="LiveId" clId="{428A2587-673E-465A-829D-8B4BBA2F281F}" dt="2021-10-12T22:01:13.272" v="4310" actId="20577"/>
          <ac:spMkLst>
            <pc:docMk/>
            <pc:sldMk cId="1946969718" sldId="277"/>
            <ac:spMk id="2" creationId="{00BB558B-D57D-4580-850F-6B8032D9CBCA}"/>
          </ac:spMkLst>
        </pc:spChg>
        <pc:spChg chg="mod">
          <ac:chgData name="Shawn Burns" userId="148de5b5402571ee" providerId="LiveId" clId="{428A2587-673E-465A-829D-8B4BBA2F281F}" dt="2021-10-12T22:01:33.251" v="4313" actId="5793"/>
          <ac:spMkLst>
            <pc:docMk/>
            <pc:sldMk cId="1946969718" sldId="277"/>
            <ac:spMk id="3" creationId="{4B6B089A-1ED1-4B67-AF02-CE6306329390}"/>
          </ac:spMkLst>
        </pc:spChg>
      </pc:sldChg>
      <pc:sldChg chg="modSp new del mod">
        <pc:chgData name="Shawn Burns" userId="148de5b5402571ee" providerId="LiveId" clId="{428A2587-673E-465A-829D-8B4BBA2F281F}" dt="2021-10-12T22:03:13.234" v="4355" actId="2696"/>
        <pc:sldMkLst>
          <pc:docMk/>
          <pc:sldMk cId="1019820422" sldId="278"/>
        </pc:sldMkLst>
        <pc:spChg chg="mod">
          <ac:chgData name="Shawn Burns" userId="148de5b5402571ee" providerId="LiveId" clId="{428A2587-673E-465A-829D-8B4BBA2F281F}" dt="2021-10-12T22:00:05.214" v="4179" actId="122"/>
          <ac:spMkLst>
            <pc:docMk/>
            <pc:sldMk cId="1019820422" sldId="278"/>
            <ac:spMk id="2" creationId="{240C26D9-6C20-475B-8A62-D516A5867069}"/>
          </ac:spMkLst>
        </pc:spChg>
        <pc:spChg chg="mod">
          <ac:chgData name="Shawn Burns" userId="148de5b5402571ee" providerId="LiveId" clId="{428A2587-673E-465A-829D-8B4BBA2F281F}" dt="2021-10-12T22:00:57.776" v="4275" actId="20577"/>
          <ac:spMkLst>
            <pc:docMk/>
            <pc:sldMk cId="1019820422" sldId="278"/>
            <ac:spMk id="3" creationId="{57D1D0EC-07A7-4D26-B498-C4813045C0CA}"/>
          </ac:spMkLst>
        </pc:spChg>
      </pc:sldChg>
      <pc:sldChg chg="modSp new mod">
        <pc:chgData name="Shawn Burns" userId="148de5b5402571ee" providerId="LiveId" clId="{428A2587-673E-465A-829D-8B4BBA2F281F}" dt="2021-10-12T22:05:34.329" v="4514" actId="20577"/>
        <pc:sldMkLst>
          <pc:docMk/>
          <pc:sldMk cId="3891151802" sldId="278"/>
        </pc:sldMkLst>
        <pc:spChg chg="mod">
          <ac:chgData name="Shawn Burns" userId="148de5b5402571ee" providerId="LiveId" clId="{428A2587-673E-465A-829D-8B4BBA2F281F}" dt="2021-10-12T22:03:58.398" v="4391" actId="122"/>
          <ac:spMkLst>
            <pc:docMk/>
            <pc:sldMk cId="3891151802" sldId="278"/>
            <ac:spMk id="2" creationId="{CF34F34D-A688-4A20-8EF7-9C0ACF7960F9}"/>
          </ac:spMkLst>
        </pc:spChg>
        <pc:spChg chg="mod">
          <ac:chgData name="Shawn Burns" userId="148de5b5402571ee" providerId="LiveId" clId="{428A2587-673E-465A-829D-8B4BBA2F281F}" dt="2021-10-12T22:05:34.329" v="4514" actId="20577"/>
          <ac:spMkLst>
            <pc:docMk/>
            <pc:sldMk cId="3891151802" sldId="278"/>
            <ac:spMk id="3" creationId="{D8A29A06-C79F-4CAB-BA11-745E42F33491}"/>
          </ac:spMkLst>
        </pc:spChg>
      </pc:sldChg>
      <pc:sldChg chg="addSp delSp modSp new mod">
        <pc:chgData name="Shawn Burns" userId="148de5b5402571ee" providerId="LiveId" clId="{428A2587-673E-465A-829D-8B4BBA2F281F}" dt="2021-10-12T22:08:55.272" v="4728" actId="27636"/>
        <pc:sldMkLst>
          <pc:docMk/>
          <pc:sldMk cId="4213468450" sldId="279"/>
        </pc:sldMkLst>
        <pc:spChg chg="mod">
          <ac:chgData name="Shawn Burns" userId="148de5b5402571ee" providerId="LiveId" clId="{428A2587-673E-465A-829D-8B4BBA2F281F}" dt="2021-10-12T22:05:53.172" v="4538" actId="122"/>
          <ac:spMkLst>
            <pc:docMk/>
            <pc:sldMk cId="4213468450" sldId="279"/>
            <ac:spMk id="2" creationId="{6A98043D-EF35-4803-8421-11A3BD4E9292}"/>
          </ac:spMkLst>
        </pc:spChg>
        <pc:spChg chg="del">
          <ac:chgData name="Shawn Burns" userId="148de5b5402571ee" providerId="LiveId" clId="{428A2587-673E-465A-829D-8B4BBA2F281F}" dt="2021-10-12T22:06:49.323" v="4539" actId="931"/>
          <ac:spMkLst>
            <pc:docMk/>
            <pc:sldMk cId="4213468450" sldId="279"/>
            <ac:spMk id="3" creationId="{8CACBE75-2DD5-46C3-A079-3FAAE34CC2CC}"/>
          </ac:spMkLst>
        </pc:spChg>
        <pc:spChg chg="mod">
          <ac:chgData name="Shawn Burns" userId="148de5b5402571ee" providerId="LiveId" clId="{428A2587-673E-465A-829D-8B4BBA2F281F}" dt="2021-10-12T22:08:55.272" v="4728" actId="27636"/>
          <ac:spMkLst>
            <pc:docMk/>
            <pc:sldMk cId="4213468450" sldId="279"/>
            <ac:spMk id="4" creationId="{47000A3F-F245-4EF6-9425-42E0399AE4B1}"/>
          </ac:spMkLst>
        </pc:spChg>
        <pc:picChg chg="add mod">
          <ac:chgData name="Shawn Burns" userId="148de5b5402571ee" providerId="LiveId" clId="{428A2587-673E-465A-829D-8B4BBA2F281F}" dt="2021-10-12T22:07:06.859" v="4587" actId="962"/>
          <ac:picMkLst>
            <pc:docMk/>
            <pc:sldMk cId="4213468450" sldId="279"/>
            <ac:picMk id="6" creationId="{A54FA0D2-32CC-4DA3-B24F-0CBBDFEB8CE3}"/>
          </ac:picMkLst>
        </pc:picChg>
      </pc:sldChg>
      <pc:sldChg chg="modSp new mod">
        <pc:chgData name="Shawn Burns" userId="148de5b5402571ee" providerId="LiveId" clId="{428A2587-673E-465A-829D-8B4BBA2F281F}" dt="2021-10-12T22:14:09.085" v="5215" actId="27636"/>
        <pc:sldMkLst>
          <pc:docMk/>
          <pc:sldMk cId="2015123341" sldId="280"/>
        </pc:sldMkLst>
        <pc:spChg chg="mod">
          <ac:chgData name="Shawn Burns" userId="148de5b5402571ee" providerId="LiveId" clId="{428A2587-673E-465A-829D-8B4BBA2F281F}" dt="2021-10-12T22:13:04.127" v="5145" actId="20577"/>
          <ac:spMkLst>
            <pc:docMk/>
            <pc:sldMk cId="2015123341" sldId="280"/>
            <ac:spMk id="2" creationId="{4D4DD91E-8E8C-41C2-8BBA-69CD40A494F8}"/>
          </ac:spMkLst>
        </pc:spChg>
        <pc:spChg chg="mod">
          <ac:chgData name="Shawn Burns" userId="148de5b5402571ee" providerId="LiveId" clId="{428A2587-673E-465A-829D-8B4BBA2F281F}" dt="2021-10-12T22:14:09.085" v="5215" actId="27636"/>
          <ac:spMkLst>
            <pc:docMk/>
            <pc:sldMk cId="2015123341" sldId="280"/>
            <ac:spMk id="3" creationId="{93CE4FB9-DA51-4AAA-8184-78DAE8CAE736}"/>
          </ac:spMkLst>
        </pc:spChg>
      </pc:sldChg>
      <pc:sldChg chg="modSp new mod">
        <pc:chgData name="Shawn Burns" userId="148de5b5402571ee" providerId="LiveId" clId="{428A2587-673E-465A-829D-8B4BBA2F281F}" dt="2021-10-12T22:17:51.688" v="5573" actId="20577"/>
        <pc:sldMkLst>
          <pc:docMk/>
          <pc:sldMk cId="598556770" sldId="281"/>
        </pc:sldMkLst>
        <pc:spChg chg="mod">
          <ac:chgData name="Shawn Burns" userId="148de5b5402571ee" providerId="LiveId" clId="{428A2587-673E-465A-829D-8B4BBA2F281F}" dt="2021-10-12T22:14:32.388" v="5229" actId="122"/>
          <ac:spMkLst>
            <pc:docMk/>
            <pc:sldMk cId="598556770" sldId="281"/>
            <ac:spMk id="2" creationId="{3EEFDD51-49F9-4E17-858D-6752EC639070}"/>
          </ac:spMkLst>
        </pc:spChg>
        <pc:spChg chg="mod">
          <ac:chgData name="Shawn Burns" userId="148de5b5402571ee" providerId="LiveId" clId="{428A2587-673E-465A-829D-8B4BBA2F281F}" dt="2021-10-12T22:17:51.688" v="5573" actId="20577"/>
          <ac:spMkLst>
            <pc:docMk/>
            <pc:sldMk cId="598556770" sldId="281"/>
            <ac:spMk id="3" creationId="{B12910B8-9BE8-40D5-B9BC-5544CE9E9767}"/>
          </ac:spMkLst>
        </pc:spChg>
      </pc:sldChg>
      <pc:sldChg chg="modSp new mod">
        <pc:chgData name="Shawn Burns" userId="148de5b5402571ee" providerId="LiveId" clId="{428A2587-673E-465A-829D-8B4BBA2F281F}" dt="2021-10-12T22:21:02.871" v="5992" actId="20577"/>
        <pc:sldMkLst>
          <pc:docMk/>
          <pc:sldMk cId="1208822019" sldId="282"/>
        </pc:sldMkLst>
        <pc:spChg chg="mod">
          <ac:chgData name="Shawn Burns" userId="148de5b5402571ee" providerId="LiveId" clId="{428A2587-673E-465A-829D-8B4BBA2F281F}" dt="2021-10-12T22:18:32.364" v="5594" actId="122"/>
          <ac:spMkLst>
            <pc:docMk/>
            <pc:sldMk cId="1208822019" sldId="282"/>
            <ac:spMk id="2" creationId="{DDAD8078-C41F-4915-A1C1-584E00E8834F}"/>
          </ac:spMkLst>
        </pc:spChg>
        <pc:spChg chg="mod">
          <ac:chgData name="Shawn Burns" userId="148de5b5402571ee" providerId="LiveId" clId="{428A2587-673E-465A-829D-8B4BBA2F281F}" dt="2021-10-12T22:21:02.871" v="5992" actId="20577"/>
          <ac:spMkLst>
            <pc:docMk/>
            <pc:sldMk cId="1208822019" sldId="282"/>
            <ac:spMk id="3" creationId="{85864DBA-30E7-4E76-A29E-17E8C07EC987}"/>
          </ac:spMkLst>
        </pc:spChg>
      </pc:sldChg>
      <pc:sldChg chg="modSp new mod">
        <pc:chgData name="Shawn Burns" userId="148de5b5402571ee" providerId="LiveId" clId="{428A2587-673E-465A-829D-8B4BBA2F281F}" dt="2021-10-12T22:22:00.774" v="6102" actId="20577"/>
        <pc:sldMkLst>
          <pc:docMk/>
          <pc:sldMk cId="2208638315" sldId="283"/>
        </pc:sldMkLst>
        <pc:spChg chg="mod">
          <ac:chgData name="Shawn Burns" userId="148de5b5402571ee" providerId="LiveId" clId="{428A2587-673E-465A-829D-8B4BBA2F281F}" dt="2021-10-12T22:21:21.214" v="6031" actId="20577"/>
          <ac:spMkLst>
            <pc:docMk/>
            <pc:sldMk cId="2208638315" sldId="283"/>
            <ac:spMk id="2" creationId="{6A788EEF-F6E3-48E6-99FD-58C34E0AFCF4}"/>
          </ac:spMkLst>
        </pc:spChg>
        <pc:spChg chg="mod">
          <ac:chgData name="Shawn Burns" userId="148de5b5402571ee" providerId="LiveId" clId="{428A2587-673E-465A-829D-8B4BBA2F281F}" dt="2021-10-12T22:22:00.774" v="6102" actId="20577"/>
          <ac:spMkLst>
            <pc:docMk/>
            <pc:sldMk cId="2208638315" sldId="283"/>
            <ac:spMk id="3" creationId="{3E54E82D-53C6-468E-87EF-D0CBA6C192F5}"/>
          </ac:spMkLst>
        </pc:spChg>
      </pc:sldChg>
      <pc:sldChg chg="modSp new mod">
        <pc:chgData name="Shawn Burns" userId="148de5b5402571ee" providerId="LiveId" clId="{428A2587-673E-465A-829D-8B4BBA2F281F}" dt="2021-10-12T22:31:49.085" v="7319" actId="20577"/>
        <pc:sldMkLst>
          <pc:docMk/>
          <pc:sldMk cId="2113145087" sldId="284"/>
        </pc:sldMkLst>
        <pc:spChg chg="mod">
          <ac:chgData name="Shawn Burns" userId="148de5b5402571ee" providerId="LiveId" clId="{428A2587-673E-465A-829D-8B4BBA2F281F}" dt="2021-10-12T22:31:49.085" v="7319" actId="20577"/>
          <ac:spMkLst>
            <pc:docMk/>
            <pc:sldMk cId="2113145087" sldId="284"/>
            <ac:spMk id="2" creationId="{73939D5C-6B5A-4A7A-971A-0EBBB72F2B65}"/>
          </ac:spMkLst>
        </pc:spChg>
        <pc:spChg chg="mod">
          <ac:chgData name="Shawn Burns" userId="148de5b5402571ee" providerId="LiveId" clId="{428A2587-673E-465A-829D-8B4BBA2F281F}" dt="2021-10-12T22:31:41.974" v="7305" actId="20577"/>
          <ac:spMkLst>
            <pc:docMk/>
            <pc:sldMk cId="2113145087" sldId="284"/>
            <ac:spMk id="3" creationId="{025C5247-15C0-4585-84F9-503F34B21B4D}"/>
          </ac:spMkLst>
        </pc:spChg>
      </pc:sldChg>
      <pc:sldChg chg="modSp new mod">
        <pc:chgData name="Shawn Burns" userId="148de5b5402571ee" providerId="LiveId" clId="{428A2587-673E-465A-829D-8B4BBA2F281F}" dt="2021-10-20T06:20:40.712" v="7416" actId="20577"/>
        <pc:sldMkLst>
          <pc:docMk/>
          <pc:sldMk cId="1580599594" sldId="285"/>
        </pc:sldMkLst>
        <pc:spChg chg="mod">
          <ac:chgData name="Shawn Burns" userId="148de5b5402571ee" providerId="LiveId" clId="{428A2587-673E-465A-829D-8B4BBA2F281F}" dt="2021-10-20T06:17:15.120" v="7328" actId="122"/>
          <ac:spMkLst>
            <pc:docMk/>
            <pc:sldMk cId="1580599594" sldId="285"/>
            <ac:spMk id="2" creationId="{51DF5279-4E8C-4175-B24F-8BA3A5346107}"/>
          </ac:spMkLst>
        </pc:spChg>
        <pc:spChg chg="mod">
          <ac:chgData name="Shawn Burns" userId="148de5b5402571ee" providerId="LiveId" clId="{428A2587-673E-465A-829D-8B4BBA2F281F}" dt="2021-10-20T06:20:40.712" v="7416" actId="20577"/>
          <ac:spMkLst>
            <pc:docMk/>
            <pc:sldMk cId="1580599594" sldId="285"/>
            <ac:spMk id="3" creationId="{BA2841CD-419C-4D61-B408-37F7849152D0}"/>
          </ac:spMkLst>
        </pc:spChg>
      </pc:sldChg>
      <pc:sldChg chg="modSp new mod">
        <pc:chgData name="Shawn Burns" userId="148de5b5402571ee" providerId="LiveId" clId="{428A2587-673E-465A-829D-8B4BBA2F281F}" dt="2021-10-20T06:52:23.414" v="7545" actId="20577"/>
        <pc:sldMkLst>
          <pc:docMk/>
          <pc:sldMk cId="4103908984" sldId="286"/>
        </pc:sldMkLst>
        <pc:spChg chg="mod">
          <ac:chgData name="Shawn Burns" userId="148de5b5402571ee" providerId="LiveId" clId="{428A2587-673E-465A-829D-8B4BBA2F281F}" dt="2021-10-20T06:52:23.414" v="7545" actId="20577"/>
          <ac:spMkLst>
            <pc:docMk/>
            <pc:sldMk cId="4103908984" sldId="286"/>
            <ac:spMk id="2" creationId="{5BEA335F-00D8-4292-9A21-70D1FD728140}"/>
          </ac:spMkLst>
        </pc:spChg>
        <pc:spChg chg="mod">
          <ac:chgData name="Shawn Burns" userId="148de5b5402571ee" providerId="LiveId" clId="{428A2587-673E-465A-829D-8B4BBA2F281F}" dt="2021-10-20T06:52:14.879" v="7534" actId="20577"/>
          <ac:spMkLst>
            <pc:docMk/>
            <pc:sldMk cId="4103908984" sldId="286"/>
            <ac:spMk id="3" creationId="{3FA2F756-4001-4C19-9FF8-B4DA5BEE7151}"/>
          </ac:spMkLst>
        </pc:spChg>
      </pc:sldChg>
      <pc:sldChg chg="modSp new mod">
        <pc:chgData name="Shawn Burns" userId="148de5b5402571ee" providerId="LiveId" clId="{428A2587-673E-465A-829D-8B4BBA2F281F}" dt="2021-10-20T07:10:10.006" v="7645" actId="20577"/>
        <pc:sldMkLst>
          <pc:docMk/>
          <pc:sldMk cId="1990044047" sldId="287"/>
        </pc:sldMkLst>
        <pc:spChg chg="mod">
          <ac:chgData name="Shawn Burns" userId="148de5b5402571ee" providerId="LiveId" clId="{428A2587-673E-465A-829D-8B4BBA2F281F}" dt="2021-10-20T06:52:46.355" v="7573" actId="122"/>
          <ac:spMkLst>
            <pc:docMk/>
            <pc:sldMk cId="1990044047" sldId="287"/>
            <ac:spMk id="2" creationId="{A55AFA85-E809-4EDE-B1B8-B3A5DCE625AF}"/>
          </ac:spMkLst>
        </pc:spChg>
        <pc:spChg chg="mod">
          <ac:chgData name="Shawn Burns" userId="148de5b5402571ee" providerId="LiveId" clId="{428A2587-673E-465A-829D-8B4BBA2F281F}" dt="2021-10-20T07:10:10.006" v="7645" actId="20577"/>
          <ac:spMkLst>
            <pc:docMk/>
            <pc:sldMk cId="1990044047" sldId="287"/>
            <ac:spMk id="3" creationId="{51CB33C9-15B5-4AC5-B40E-6FBC58C55072}"/>
          </ac:spMkLst>
        </pc:spChg>
      </pc:sldChg>
      <pc:sldChg chg="modSp new mod">
        <pc:chgData name="Shawn Burns" userId="148de5b5402571ee" providerId="LiveId" clId="{428A2587-673E-465A-829D-8B4BBA2F281F}" dt="2021-10-20T07:12:51.623" v="7696" actId="20577"/>
        <pc:sldMkLst>
          <pc:docMk/>
          <pc:sldMk cId="3221807170" sldId="288"/>
        </pc:sldMkLst>
        <pc:spChg chg="mod">
          <ac:chgData name="Shawn Burns" userId="148de5b5402571ee" providerId="LiveId" clId="{428A2587-673E-465A-829D-8B4BBA2F281F}" dt="2021-10-20T07:10:42.636" v="7660" actId="122"/>
          <ac:spMkLst>
            <pc:docMk/>
            <pc:sldMk cId="3221807170" sldId="288"/>
            <ac:spMk id="2" creationId="{853E5F7D-61E8-46E8-886C-04F01655A1C8}"/>
          </ac:spMkLst>
        </pc:spChg>
        <pc:spChg chg="mod">
          <ac:chgData name="Shawn Burns" userId="148de5b5402571ee" providerId="LiveId" clId="{428A2587-673E-465A-829D-8B4BBA2F281F}" dt="2021-10-20T07:12:51.623" v="7696" actId="20577"/>
          <ac:spMkLst>
            <pc:docMk/>
            <pc:sldMk cId="3221807170" sldId="288"/>
            <ac:spMk id="3" creationId="{D4384734-8012-4B01-9749-F5A001B87728}"/>
          </ac:spMkLst>
        </pc:spChg>
      </pc:sldChg>
      <pc:sldChg chg="modSp new mod">
        <pc:chgData name="Shawn Burns" userId="148de5b5402571ee" providerId="LiveId" clId="{428A2587-673E-465A-829D-8B4BBA2F281F}" dt="2021-10-20T07:16:32.077" v="7829" actId="20577"/>
        <pc:sldMkLst>
          <pc:docMk/>
          <pc:sldMk cId="2119832024" sldId="289"/>
        </pc:sldMkLst>
        <pc:spChg chg="mod">
          <ac:chgData name="Shawn Burns" userId="148de5b5402571ee" providerId="LiveId" clId="{428A2587-673E-465A-829D-8B4BBA2F281F}" dt="2021-10-20T07:14:28.676" v="7726" actId="122"/>
          <ac:spMkLst>
            <pc:docMk/>
            <pc:sldMk cId="2119832024" sldId="289"/>
            <ac:spMk id="2" creationId="{522D43AA-D650-4169-9964-4F04154C89A4}"/>
          </ac:spMkLst>
        </pc:spChg>
        <pc:spChg chg="mod">
          <ac:chgData name="Shawn Burns" userId="148de5b5402571ee" providerId="LiveId" clId="{428A2587-673E-465A-829D-8B4BBA2F281F}" dt="2021-10-20T07:16:32.077" v="7829" actId="20577"/>
          <ac:spMkLst>
            <pc:docMk/>
            <pc:sldMk cId="2119832024" sldId="289"/>
            <ac:spMk id="3" creationId="{ED218FCE-FD68-46EC-AEC5-DE88B4EC91DA}"/>
          </ac:spMkLst>
        </pc:spChg>
      </pc:sldChg>
      <pc:sldChg chg="modSp new mod">
        <pc:chgData name="Shawn Burns" userId="148de5b5402571ee" providerId="LiveId" clId="{428A2587-673E-465A-829D-8B4BBA2F281F}" dt="2021-10-20T07:19:27.118" v="8036" actId="20577"/>
        <pc:sldMkLst>
          <pc:docMk/>
          <pc:sldMk cId="1218746070" sldId="290"/>
        </pc:sldMkLst>
        <pc:spChg chg="mod">
          <ac:chgData name="Shawn Burns" userId="148de5b5402571ee" providerId="LiveId" clId="{428A2587-673E-465A-829D-8B4BBA2F281F}" dt="2021-10-20T07:16:58.092" v="7857" actId="122"/>
          <ac:spMkLst>
            <pc:docMk/>
            <pc:sldMk cId="1218746070" sldId="290"/>
            <ac:spMk id="2" creationId="{C6414048-FF4F-413A-AC2B-9082B3BF1D72}"/>
          </ac:spMkLst>
        </pc:spChg>
        <pc:spChg chg="mod">
          <ac:chgData name="Shawn Burns" userId="148de5b5402571ee" providerId="LiveId" clId="{428A2587-673E-465A-829D-8B4BBA2F281F}" dt="2021-10-20T07:19:27.118" v="8036" actId="20577"/>
          <ac:spMkLst>
            <pc:docMk/>
            <pc:sldMk cId="1218746070" sldId="290"/>
            <ac:spMk id="3" creationId="{4C8754B5-EEB6-4A62-A321-57E752C7D678}"/>
          </ac:spMkLst>
        </pc:spChg>
      </pc:sldChg>
      <pc:sldChg chg="modSp new mod">
        <pc:chgData name="Shawn Burns" userId="148de5b5402571ee" providerId="LiveId" clId="{428A2587-673E-465A-829D-8B4BBA2F281F}" dt="2021-10-20T07:21:25.638" v="8115" actId="27636"/>
        <pc:sldMkLst>
          <pc:docMk/>
          <pc:sldMk cId="2535732788" sldId="291"/>
        </pc:sldMkLst>
        <pc:spChg chg="mod">
          <ac:chgData name="Shawn Burns" userId="148de5b5402571ee" providerId="LiveId" clId="{428A2587-673E-465A-829D-8B4BBA2F281F}" dt="2021-10-20T07:19:51.804" v="8061" actId="122"/>
          <ac:spMkLst>
            <pc:docMk/>
            <pc:sldMk cId="2535732788" sldId="291"/>
            <ac:spMk id="2" creationId="{1A4DB5AC-FBCF-4003-B899-FDA35881F2FB}"/>
          </ac:spMkLst>
        </pc:spChg>
        <pc:spChg chg="mod">
          <ac:chgData name="Shawn Burns" userId="148de5b5402571ee" providerId="LiveId" clId="{428A2587-673E-465A-829D-8B4BBA2F281F}" dt="2021-10-20T07:21:25.638" v="8115" actId="27636"/>
          <ac:spMkLst>
            <pc:docMk/>
            <pc:sldMk cId="2535732788" sldId="291"/>
            <ac:spMk id="3" creationId="{ED4A66AC-3E85-4425-8E38-7A029D359119}"/>
          </ac:spMkLst>
        </pc:spChg>
      </pc:sldChg>
      <pc:sldChg chg="addSp delSp modSp new mod">
        <pc:chgData name="Shawn Burns" userId="148de5b5402571ee" providerId="LiveId" clId="{428A2587-673E-465A-829D-8B4BBA2F281F}" dt="2021-10-20T07:23:05.904" v="8256" actId="962"/>
        <pc:sldMkLst>
          <pc:docMk/>
          <pc:sldMk cId="3831029458" sldId="292"/>
        </pc:sldMkLst>
        <pc:spChg chg="mod">
          <ac:chgData name="Shawn Burns" userId="148de5b5402571ee" providerId="LiveId" clId="{428A2587-673E-465A-829D-8B4BBA2F281F}" dt="2021-10-20T07:22:27.140" v="8143" actId="122"/>
          <ac:spMkLst>
            <pc:docMk/>
            <pc:sldMk cId="3831029458" sldId="292"/>
            <ac:spMk id="2" creationId="{35AA2599-EB6F-4671-BAA2-2292879194AF}"/>
          </ac:spMkLst>
        </pc:spChg>
        <pc:spChg chg="del">
          <ac:chgData name="Shawn Burns" userId="148de5b5402571ee" providerId="LiveId" clId="{428A2587-673E-465A-829D-8B4BBA2F281F}" dt="2021-10-20T07:22:45.363" v="8144" actId="931"/>
          <ac:spMkLst>
            <pc:docMk/>
            <pc:sldMk cId="3831029458" sldId="292"/>
            <ac:spMk id="3" creationId="{68661342-DE69-42EE-A4F0-96BCE39F93CD}"/>
          </ac:spMkLst>
        </pc:spChg>
        <pc:picChg chg="add mod">
          <ac:chgData name="Shawn Burns" userId="148de5b5402571ee" providerId="LiveId" clId="{428A2587-673E-465A-829D-8B4BBA2F281F}" dt="2021-10-20T07:23:05.904" v="8256" actId="962"/>
          <ac:picMkLst>
            <pc:docMk/>
            <pc:sldMk cId="3831029458" sldId="292"/>
            <ac:picMk id="5" creationId="{075A5406-79D5-4E1F-AA8E-676D25F430ED}"/>
          </ac:picMkLst>
        </pc:picChg>
      </pc:sldChg>
      <pc:sldChg chg="modSp new mod">
        <pc:chgData name="Shawn Burns" userId="148de5b5402571ee" providerId="LiveId" clId="{428A2587-673E-465A-829D-8B4BBA2F281F}" dt="2021-10-20T07:27:58.808" v="8502" actId="20577"/>
        <pc:sldMkLst>
          <pc:docMk/>
          <pc:sldMk cId="2049334003" sldId="293"/>
        </pc:sldMkLst>
        <pc:spChg chg="mod">
          <ac:chgData name="Shawn Burns" userId="148de5b5402571ee" providerId="LiveId" clId="{428A2587-673E-465A-829D-8B4BBA2F281F}" dt="2021-10-20T07:23:29.780" v="8277" actId="122"/>
          <ac:spMkLst>
            <pc:docMk/>
            <pc:sldMk cId="2049334003" sldId="293"/>
            <ac:spMk id="2" creationId="{5081E5BA-63D7-4EBC-9F4A-5FEA7A5A01AA}"/>
          </ac:spMkLst>
        </pc:spChg>
        <pc:spChg chg="mod">
          <ac:chgData name="Shawn Burns" userId="148de5b5402571ee" providerId="LiveId" clId="{428A2587-673E-465A-829D-8B4BBA2F281F}" dt="2021-10-20T07:27:58.808" v="8502" actId="20577"/>
          <ac:spMkLst>
            <pc:docMk/>
            <pc:sldMk cId="2049334003" sldId="293"/>
            <ac:spMk id="3" creationId="{CECED6F7-9DA0-492F-ACB8-9EAFBF4A5C74}"/>
          </ac:spMkLst>
        </pc:spChg>
      </pc:sldChg>
      <pc:sldChg chg="modSp new mod">
        <pc:chgData name="Shawn Burns" userId="148de5b5402571ee" providerId="LiveId" clId="{428A2587-673E-465A-829D-8B4BBA2F281F}" dt="2021-10-20T07:32:19.727" v="8856" actId="27636"/>
        <pc:sldMkLst>
          <pc:docMk/>
          <pc:sldMk cId="4122402564" sldId="294"/>
        </pc:sldMkLst>
        <pc:spChg chg="mod">
          <ac:chgData name="Shawn Burns" userId="148de5b5402571ee" providerId="LiveId" clId="{428A2587-673E-465A-829D-8B4BBA2F281F}" dt="2021-10-20T07:28:30.380" v="8505" actId="122"/>
          <ac:spMkLst>
            <pc:docMk/>
            <pc:sldMk cId="4122402564" sldId="294"/>
            <ac:spMk id="2" creationId="{864B4CB9-E0BC-411B-9B2A-79B4765600CD}"/>
          </ac:spMkLst>
        </pc:spChg>
        <pc:spChg chg="mod">
          <ac:chgData name="Shawn Burns" userId="148de5b5402571ee" providerId="LiveId" clId="{428A2587-673E-465A-829D-8B4BBA2F281F}" dt="2021-10-20T07:32:19.727" v="8856" actId="27636"/>
          <ac:spMkLst>
            <pc:docMk/>
            <pc:sldMk cId="4122402564" sldId="294"/>
            <ac:spMk id="3" creationId="{19F4BBF3-0AA4-44D6-93D8-6DDAFC5BB9E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23532-3ADC-493C-8ED0-E497153DD6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2ECC91-C404-4A9F-A9A1-7B73914C1A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4AB926-B88B-4838-A78C-37C49E3C7E83}"/>
              </a:ext>
            </a:extLst>
          </p:cNvPr>
          <p:cNvSpPr>
            <a:spLocks noGrp="1"/>
          </p:cNvSpPr>
          <p:nvPr>
            <p:ph type="dt" sz="half" idx="10"/>
          </p:nvPr>
        </p:nvSpPr>
        <p:spPr/>
        <p:txBody>
          <a:bodyPr/>
          <a:lstStyle/>
          <a:p>
            <a:fld id="{45C781F3-C177-461A-9BCB-6906449C53D4}" type="datetimeFigureOut">
              <a:rPr lang="en-US" smtClean="0"/>
              <a:t>10/19/2021</a:t>
            </a:fld>
            <a:endParaRPr lang="en-US"/>
          </a:p>
        </p:txBody>
      </p:sp>
      <p:sp>
        <p:nvSpPr>
          <p:cNvPr id="5" name="Footer Placeholder 4">
            <a:extLst>
              <a:ext uri="{FF2B5EF4-FFF2-40B4-BE49-F238E27FC236}">
                <a16:creationId xmlns:a16="http://schemas.microsoft.com/office/drawing/2014/main" id="{17CF64E2-D239-4535-A6EB-2C5EF0A75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8A95B0-2BAA-49AD-B963-D9F436B550ED}"/>
              </a:ext>
            </a:extLst>
          </p:cNvPr>
          <p:cNvSpPr>
            <a:spLocks noGrp="1"/>
          </p:cNvSpPr>
          <p:nvPr>
            <p:ph type="sldNum" sz="quarter" idx="12"/>
          </p:nvPr>
        </p:nvSpPr>
        <p:spPr/>
        <p:txBody>
          <a:bodyPr/>
          <a:lstStyle/>
          <a:p>
            <a:fld id="{309252F4-7E9B-40E1-B49D-484474CCE629}" type="slidenum">
              <a:rPr lang="en-US" smtClean="0"/>
              <a:t>‹#›</a:t>
            </a:fld>
            <a:endParaRPr lang="en-US"/>
          </a:p>
        </p:txBody>
      </p:sp>
    </p:spTree>
    <p:extLst>
      <p:ext uri="{BB962C8B-B14F-4D97-AF65-F5344CB8AC3E}">
        <p14:creationId xmlns:p14="http://schemas.microsoft.com/office/powerpoint/2010/main" val="4019338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01BB9-0F73-407D-99FD-4EB74EA232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D8CB35-21E7-4355-9242-B11E08E281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90232C-7CDA-47E6-BDAB-85F2663416DB}"/>
              </a:ext>
            </a:extLst>
          </p:cNvPr>
          <p:cNvSpPr>
            <a:spLocks noGrp="1"/>
          </p:cNvSpPr>
          <p:nvPr>
            <p:ph type="dt" sz="half" idx="10"/>
          </p:nvPr>
        </p:nvSpPr>
        <p:spPr/>
        <p:txBody>
          <a:bodyPr/>
          <a:lstStyle/>
          <a:p>
            <a:fld id="{45C781F3-C177-461A-9BCB-6906449C53D4}" type="datetimeFigureOut">
              <a:rPr lang="en-US" smtClean="0"/>
              <a:t>10/19/2021</a:t>
            </a:fld>
            <a:endParaRPr lang="en-US"/>
          </a:p>
        </p:txBody>
      </p:sp>
      <p:sp>
        <p:nvSpPr>
          <p:cNvPr id="5" name="Footer Placeholder 4">
            <a:extLst>
              <a:ext uri="{FF2B5EF4-FFF2-40B4-BE49-F238E27FC236}">
                <a16:creationId xmlns:a16="http://schemas.microsoft.com/office/drawing/2014/main" id="{9D51BAED-1869-4EEA-9909-6C5DE1CB05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4DC2A8-2856-4AD4-ACD3-E5843E87B5A3}"/>
              </a:ext>
            </a:extLst>
          </p:cNvPr>
          <p:cNvSpPr>
            <a:spLocks noGrp="1"/>
          </p:cNvSpPr>
          <p:nvPr>
            <p:ph type="sldNum" sz="quarter" idx="12"/>
          </p:nvPr>
        </p:nvSpPr>
        <p:spPr/>
        <p:txBody>
          <a:bodyPr/>
          <a:lstStyle/>
          <a:p>
            <a:fld id="{309252F4-7E9B-40E1-B49D-484474CCE629}" type="slidenum">
              <a:rPr lang="en-US" smtClean="0"/>
              <a:t>‹#›</a:t>
            </a:fld>
            <a:endParaRPr lang="en-US"/>
          </a:p>
        </p:txBody>
      </p:sp>
    </p:spTree>
    <p:extLst>
      <p:ext uri="{BB962C8B-B14F-4D97-AF65-F5344CB8AC3E}">
        <p14:creationId xmlns:p14="http://schemas.microsoft.com/office/powerpoint/2010/main" val="485689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4E0419-29CE-4D45-8984-D35782DD1C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F2E60A-E2A6-4928-9EC2-4C7698EE7C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90F195-498F-4ED2-BC1F-7E7831F7A96E}"/>
              </a:ext>
            </a:extLst>
          </p:cNvPr>
          <p:cNvSpPr>
            <a:spLocks noGrp="1"/>
          </p:cNvSpPr>
          <p:nvPr>
            <p:ph type="dt" sz="half" idx="10"/>
          </p:nvPr>
        </p:nvSpPr>
        <p:spPr/>
        <p:txBody>
          <a:bodyPr/>
          <a:lstStyle/>
          <a:p>
            <a:fld id="{45C781F3-C177-461A-9BCB-6906449C53D4}" type="datetimeFigureOut">
              <a:rPr lang="en-US" smtClean="0"/>
              <a:t>10/19/2021</a:t>
            </a:fld>
            <a:endParaRPr lang="en-US"/>
          </a:p>
        </p:txBody>
      </p:sp>
      <p:sp>
        <p:nvSpPr>
          <p:cNvPr id="5" name="Footer Placeholder 4">
            <a:extLst>
              <a:ext uri="{FF2B5EF4-FFF2-40B4-BE49-F238E27FC236}">
                <a16:creationId xmlns:a16="http://schemas.microsoft.com/office/drawing/2014/main" id="{C15A9561-5B4D-4E5A-A28A-1C5ABADFF9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1DB368-88F1-4686-A3EA-4F03B5969A22}"/>
              </a:ext>
            </a:extLst>
          </p:cNvPr>
          <p:cNvSpPr>
            <a:spLocks noGrp="1"/>
          </p:cNvSpPr>
          <p:nvPr>
            <p:ph type="sldNum" sz="quarter" idx="12"/>
          </p:nvPr>
        </p:nvSpPr>
        <p:spPr/>
        <p:txBody>
          <a:bodyPr/>
          <a:lstStyle/>
          <a:p>
            <a:fld id="{309252F4-7E9B-40E1-B49D-484474CCE629}" type="slidenum">
              <a:rPr lang="en-US" smtClean="0"/>
              <a:t>‹#›</a:t>
            </a:fld>
            <a:endParaRPr lang="en-US"/>
          </a:p>
        </p:txBody>
      </p:sp>
    </p:spTree>
    <p:extLst>
      <p:ext uri="{BB962C8B-B14F-4D97-AF65-F5344CB8AC3E}">
        <p14:creationId xmlns:p14="http://schemas.microsoft.com/office/powerpoint/2010/main" val="392083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C610A-7F22-4DB6-A983-33EA39E09E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A7CFDB-7B01-4F41-85F2-E72797A962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BE727D-CB24-40A5-9554-D7250F53C025}"/>
              </a:ext>
            </a:extLst>
          </p:cNvPr>
          <p:cNvSpPr>
            <a:spLocks noGrp="1"/>
          </p:cNvSpPr>
          <p:nvPr>
            <p:ph type="dt" sz="half" idx="10"/>
          </p:nvPr>
        </p:nvSpPr>
        <p:spPr/>
        <p:txBody>
          <a:bodyPr/>
          <a:lstStyle/>
          <a:p>
            <a:fld id="{45C781F3-C177-461A-9BCB-6906449C53D4}" type="datetimeFigureOut">
              <a:rPr lang="en-US" smtClean="0"/>
              <a:t>10/19/2021</a:t>
            </a:fld>
            <a:endParaRPr lang="en-US"/>
          </a:p>
        </p:txBody>
      </p:sp>
      <p:sp>
        <p:nvSpPr>
          <p:cNvPr id="5" name="Footer Placeholder 4">
            <a:extLst>
              <a:ext uri="{FF2B5EF4-FFF2-40B4-BE49-F238E27FC236}">
                <a16:creationId xmlns:a16="http://schemas.microsoft.com/office/drawing/2014/main" id="{04319087-F955-4AB2-85B6-49A827D00E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3BD0E6-21CA-4128-93D2-33A7C67004DC}"/>
              </a:ext>
            </a:extLst>
          </p:cNvPr>
          <p:cNvSpPr>
            <a:spLocks noGrp="1"/>
          </p:cNvSpPr>
          <p:nvPr>
            <p:ph type="sldNum" sz="quarter" idx="12"/>
          </p:nvPr>
        </p:nvSpPr>
        <p:spPr/>
        <p:txBody>
          <a:bodyPr/>
          <a:lstStyle/>
          <a:p>
            <a:fld id="{309252F4-7E9B-40E1-B49D-484474CCE629}" type="slidenum">
              <a:rPr lang="en-US" smtClean="0"/>
              <a:t>‹#›</a:t>
            </a:fld>
            <a:endParaRPr lang="en-US"/>
          </a:p>
        </p:txBody>
      </p:sp>
    </p:spTree>
    <p:extLst>
      <p:ext uri="{BB962C8B-B14F-4D97-AF65-F5344CB8AC3E}">
        <p14:creationId xmlns:p14="http://schemas.microsoft.com/office/powerpoint/2010/main" val="271329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8B580-2779-469D-9BF3-C1577FE739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C4D4D0-D467-4638-8F5F-F5D05653A0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99CF65-B6D8-44F1-8592-E209D7C04770}"/>
              </a:ext>
            </a:extLst>
          </p:cNvPr>
          <p:cNvSpPr>
            <a:spLocks noGrp="1"/>
          </p:cNvSpPr>
          <p:nvPr>
            <p:ph type="dt" sz="half" idx="10"/>
          </p:nvPr>
        </p:nvSpPr>
        <p:spPr/>
        <p:txBody>
          <a:bodyPr/>
          <a:lstStyle/>
          <a:p>
            <a:fld id="{45C781F3-C177-461A-9BCB-6906449C53D4}" type="datetimeFigureOut">
              <a:rPr lang="en-US" smtClean="0"/>
              <a:t>10/19/2021</a:t>
            </a:fld>
            <a:endParaRPr lang="en-US"/>
          </a:p>
        </p:txBody>
      </p:sp>
      <p:sp>
        <p:nvSpPr>
          <p:cNvPr id="5" name="Footer Placeholder 4">
            <a:extLst>
              <a:ext uri="{FF2B5EF4-FFF2-40B4-BE49-F238E27FC236}">
                <a16:creationId xmlns:a16="http://schemas.microsoft.com/office/drawing/2014/main" id="{85C7E615-CB6D-4D35-8760-994ABD350F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93C0E7-CA95-4697-A145-407D6CF8DC8C}"/>
              </a:ext>
            </a:extLst>
          </p:cNvPr>
          <p:cNvSpPr>
            <a:spLocks noGrp="1"/>
          </p:cNvSpPr>
          <p:nvPr>
            <p:ph type="sldNum" sz="quarter" idx="12"/>
          </p:nvPr>
        </p:nvSpPr>
        <p:spPr/>
        <p:txBody>
          <a:bodyPr/>
          <a:lstStyle/>
          <a:p>
            <a:fld id="{309252F4-7E9B-40E1-B49D-484474CCE629}" type="slidenum">
              <a:rPr lang="en-US" smtClean="0"/>
              <a:t>‹#›</a:t>
            </a:fld>
            <a:endParaRPr lang="en-US"/>
          </a:p>
        </p:txBody>
      </p:sp>
    </p:spTree>
    <p:extLst>
      <p:ext uri="{BB962C8B-B14F-4D97-AF65-F5344CB8AC3E}">
        <p14:creationId xmlns:p14="http://schemas.microsoft.com/office/powerpoint/2010/main" val="2253129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3E924-3EAF-40B3-91E1-0A084E5E8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59BECB-F931-4192-A7DB-86B5856013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66B331-1B5B-4478-952C-AFD54A9084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794A8F-0B32-4FA8-9D7A-2112E3ACE2A6}"/>
              </a:ext>
            </a:extLst>
          </p:cNvPr>
          <p:cNvSpPr>
            <a:spLocks noGrp="1"/>
          </p:cNvSpPr>
          <p:nvPr>
            <p:ph type="dt" sz="half" idx="10"/>
          </p:nvPr>
        </p:nvSpPr>
        <p:spPr/>
        <p:txBody>
          <a:bodyPr/>
          <a:lstStyle/>
          <a:p>
            <a:fld id="{45C781F3-C177-461A-9BCB-6906449C53D4}" type="datetimeFigureOut">
              <a:rPr lang="en-US" smtClean="0"/>
              <a:t>10/19/2021</a:t>
            </a:fld>
            <a:endParaRPr lang="en-US"/>
          </a:p>
        </p:txBody>
      </p:sp>
      <p:sp>
        <p:nvSpPr>
          <p:cNvPr id="6" name="Footer Placeholder 5">
            <a:extLst>
              <a:ext uri="{FF2B5EF4-FFF2-40B4-BE49-F238E27FC236}">
                <a16:creationId xmlns:a16="http://schemas.microsoft.com/office/drawing/2014/main" id="{02E052F1-94E9-4FF6-B52D-0CFEB06EE5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EDDAC6-BF99-4878-8DD9-C5E8006C1F26}"/>
              </a:ext>
            </a:extLst>
          </p:cNvPr>
          <p:cNvSpPr>
            <a:spLocks noGrp="1"/>
          </p:cNvSpPr>
          <p:nvPr>
            <p:ph type="sldNum" sz="quarter" idx="12"/>
          </p:nvPr>
        </p:nvSpPr>
        <p:spPr/>
        <p:txBody>
          <a:bodyPr/>
          <a:lstStyle/>
          <a:p>
            <a:fld id="{309252F4-7E9B-40E1-B49D-484474CCE629}" type="slidenum">
              <a:rPr lang="en-US" smtClean="0"/>
              <a:t>‹#›</a:t>
            </a:fld>
            <a:endParaRPr lang="en-US"/>
          </a:p>
        </p:txBody>
      </p:sp>
    </p:spTree>
    <p:extLst>
      <p:ext uri="{BB962C8B-B14F-4D97-AF65-F5344CB8AC3E}">
        <p14:creationId xmlns:p14="http://schemas.microsoft.com/office/powerpoint/2010/main" val="2491834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1882B-71CB-470C-9ACC-6CA2A0A100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792848-0BC7-43A3-AE7E-6C4B8E93A5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B85794-EEEF-41ED-9FB6-47CB04040E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1B628E-AB59-4A15-AE59-FDCDFE219E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429E71-8206-4CFB-AB2A-A2CA83EEF2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3119FD-0843-447D-AB44-F83878F7F28C}"/>
              </a:ext>
            </a:extLst>
          </p:cNvPr>
          <p:cNvSpPr>
            <a:spLocks noGrp="1"/>
          </p:cNvSpPr>
          <p:nvPr>
            <p:ph type="dt" sz="half" idx="10"/>
          </p:nvPr>
        </p:nvSpPr>
        <p:spPr/>
        <p:txBody>
          <a:bodyPr/>
          <a:lstStyle/>
          <a:p>
            <a:fld id="{45C781F3-C177-461A-9BCB-6906449C53D4}" type="datetimeFigureOut">
              <a:rPr lang="en-US" smtClean="0"/>
              <a:t>10/19/2021</a:t>
            </a:fld>
            <a:endParaRPr lang="en-US"/>
          </a:p>
        </p:txBody>
      </p:sp>
      <p:sp>
        <p:nvSpPr>
          <p:cNvPr id="8" name="Footer Placeholder 7">
            <a:extLst>
              <a:ext uri="{FF2B5EF4-FFF2-40B4-BE49-F238E27FC236}">
                <a16:creationId xmlns:a16="http://schemas.microsoft.com/office/drawing/2014/main" id="{502DA827-CAC1-4BCC-91A2-9579BAE24A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E4B9F3-DA31-4498-99B4-FCF425000077}"/>
              </a:ext>
            </a:extLst>
          </p:cNvPr>
          <p:cNvSpPr>
            <a:spLocks noGrp="1"/>
          </p:cNvSpPr>
          <p:nvPr>
            <p:ph type="sldNum" sz="quarter" idx="12"/>
          </p:nvPr>
        </p:nvSpPr>
        <p:spPr/>
        <p:txBody>
          <a:bodyPr/>
          <a:lstStyle/>
          <a:p>
            <a:fld id="{309252F4-7E9B-40E1-B49D-484474CCE629}" type="slidenum">
              <a:rPr lang="en-US" smtClean="0"/>
              <a:t>‹#›</a:t>
            </a:fld>
            <a:endParaRPr lang="en-US"/>
          </a:p>
        </p:txBody>
      </p:sp>
    </p:spTree>
    <p:extLst>
      <p:ext uri="{BB962C8B-B14F-4D97-AF65-F5344CB8AC3E}">
        <p14:creationId xmlns:p14="http://schemas.microsoft.com/office/powerpoint/2010/main" val="301023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CB6F8-B04E-4D99-ABBB-E6C733B29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16C259-5BB0-4945-9D36-25E3E8EAA463}"/>
              </a:ext>
            </a:extLst>
          </p:cNvPr>
          <p:cNvSpPr>
            <a:spLocks noGrp="1"/>
          </p:cNvSpPr>
          <p:nvPr>
            <p:ph type="dt" sz="half" idx="10"/>
          </p:nvPr>
        </p:nvSpPr>
        <p:spPr/>
        <p:txBody>
          <a:bodyPr/>
          <a:lstStyle/>
          <a:p>
            <a:fld id="{45C781F3-C177-461A-9BCB-6906449C53D4}" type="datetimeFigureOut">
              <a:rPr lang="en-US" smtClean="0"/>
              <a:t>10/19/2021</a:t>
            </a:fld>
            <a:endParaRPr lang="en-US"/>
          </a:p>
        </p:txBody>
      </p:sp>
      <p:sp>
        <p:nvSpPr>
          <p:cNvPr id="4" name="Footer Placeholder 3">
            <a:extLst>
              <a:ext uri="{FF2B5EF4-FFF2-40B4-BE49-F238E27FC236}">
                <a16:creationId xmlns:a16="http://schemas.microsoft.com/office/drawing/2014/main" id="{95F0544C-D66A-4684-A49E-B60491EAB4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2EB4BF-4652-44EE-998D-DCD7DEB935D1}"/>
              </a:ext>
            </a:extLst>
          </p:cNvPr>
          <p:cNvSpPr>
            <a:spLocks noGrp="1"/>
          </p:cNvSpPr>
          <p:nvPr>
            <p:ph type="sldNum" sz="quarter" idx="12"/>
          </p:nvPr>
        </p:nvSpPr>
        <p:spPr/>
        <p:txBody>
          <a:bodyPr/>
          <a:lstStyle/>
          <a:p>
            <a:fld id="{309252F4-7E9B-40E1-B49D-484474CCE629}" type="slidenum">
              <a:rPr lang="en-US" smtClean="0"/>
              <a:t>‹#›</a:t>
            </a:fld>
            <a:endParaRPr lang="en-US"/>
          </a:p>
        </p:txBody>
      </p:sp>
    </p:spTree>
    <p:extLst>
      <p:ext uri="{BB962C8B-B14F-4D97-AF65-F5344CB8AC3E}">
        <p14:creationId xmlns:p14="http://schemas.microsoft.com/office/powerpoint/2010/main" val="495370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197198-D65F-4104-8FD0-2359A64DCDE1}"/>
              </a:ext>
            </a:extLst>
          </p:cNvPr>
          <p:cNvSpPr>
            <a:spLocks noGrp="1"/>
          </p:cNvSpPr>
          <p:nvPr>
            <p:ph type="dt" sz="half" idx="10"/>
          </p:nvPr>
        </p:nvSpPr>
        <p:spPr/>
        <p:txBody>
          <a:bodyPr/>
          <a:lstStyle/>
          <a:p>
            <a:fld id="{45C781F3-C177-461A-9BCB-6906449C53D4}" type="datetimeFigureOut">
              <a:rPr lang="en-US" smtClean="0"/>
              <a:t>10/19/2021</a:t>
            </a:fld>
            <a:endParaRPr lang="en-US"/>
          </a:p>
        </p:txBody>
      </p:sp>
      <p:sp>
        <p:nvSpPr>
          <p:cNvPr id="3" name="Footer Placeholder 2">
            <a:extLst>
              <a:ext uri="{FF2B5EF4-FFF2-40B4-BE49-F238E27FC236}">
                <a16:creationId xmlns:a16="http://schemas.microsoft.com/office/drawing/2014/main" id="{B059E173-E06C-464F-995E-9692DD8908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BA7809-3761-47E3-926F-F8FB4D7EEEB6}"/>
              </a:ext>
            </a:extLst>
          </p:cNvPr>
          <p:cNvSpPr>
            <a:spLocks noGrp="1"/>
          </p:cNvSpPr>
          <p:nvPr>
            <p:ph type="sldNum" sz="quarter" idx="12"/>
          </p:nvPr>
        </p:nvSpPr>
        <p:spPr/>
        <p:txBody>
          <a:bodyPr/>
          <a:lstStyle/>
          <a:p>
            <a:fld id="{309252F4-7E9B-40E1-B49D-484474CCE629}" type="slidenum">
              <a:rPr lang="en-US" smtClean="0"/>
              <a:t>‹#›</a:t>
            </a:fld>
            <a:endParaRPr lang="en-US"/>
          </a:p>
        </p:txBody>
      </p:sp>
    </p:spTree>
    <p:extLst>
      <p:ext uri="{BB962C8B-B14F-4D97-AF65-F5344CB8AC3E}">
        <p14:creationId xmlns:p14="http://schemas.microsoft.com/office/powerpoint/2010/main" val="385056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7EE71-1117-49F0-887D-59161E35CE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D8E9D4-861D-4BBE-9495-A15CDE126F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7F8E9A-A0D5-4BD0-9693-A8365BC23F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1C1D2C-296C-4F5F-8675-D67628FE3FEC}"/>
              </a:ext>
            </a:extLst>
          </p:cNvPr>
          <p:cNvSpPr>
            <a:spLocks noGrp="1"/>
          </p:cNvSpPr>
          <p:nvPr>
            <p:ph type="dt" sz="half" idx="10"/>
          </p:nvPr>
        </p:nvSpPr>
        <p:spPr/>
        <p:txBody>
          <a:bodyPr/>
          <a:lstStyle/>
          <a:p>
            <a:fld id="{45C781F3-C177-461A-9BCB-6906449C53D4}" type="datetimeFigureOut">
              <a:rPr lang="en-US" smtClean="0"/>
              <a:t>10/19/2021</a:t>
            </a:fld>
            <a:endParaRPr lang="en-US"/>
          </a:p>
        </p:txBody>
      </p:sp>
      <p:sp>
        <p:nvSpPr>
          <p:cNvPr id="6" name="Footer Placeholder 5">
            <a:extLst>
              <a:ext uri="{FF2B5EF4-FFF2-40B4-BE49-F238E27FC236}">
                <a16:creationId xmlns:a16="http://schemas.microsoft.com/office/drawing/2014/main" id="{EDB47D0E-44F7-4906-A225-60EE43A2A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70394E-1B4C-456B-9DD7-225AAF99887B}"/>
              </a:ext>
            </a:extLst>
          </p:cNvPr>
          <p:cNvSpPr>
            <a:spLocks noGrp="1"/>
          </p:cNvSpPr>
          <p:nvPr>
            <p:ph type="sldNum" sz="quarter" idx="12"/>
          </p:nvPr>
        </p:nvSpPr>
        <p:spPr/>
        <p:txBody>
          <a:bodyPr/>
          <a:lstStyle/>
          <a:p>
            <a:fld id="{309252F4-7E9B-40E1-B49D-484474CCE629}" type="slidenum">
              <a:rPr lang="en-US" smtClean="0"/>
              <a:t>‹#›</a:t>
            </a:fld>
            <a:endParaRPr lang="en-US"/>
          </a:p>
        </p:txBody>
      </p:sp>
    </p:spTree>
    <p:extLst>
      <p:ext uri="{BB962C8B-B14F-4D97-AF65-F5344CB8AC3E}">
        <p14:creationId xmlns:p14="http://schemas.microsoft.com/office/powerpoint/2010/main" val="1852385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1474-9288-422B-8713-BEE69A9B90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936B48-52A6-466E-B930-54EE2C1180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BB84A4-4DC3-4CDD-BE1F-632BC16B2A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B98EF3-8FC5-4616-AE35-401FC630874E}"/>
              </a:ext>
            </a:extLst>
          </p:cNvPr>
          <p:cNvSpPr>
            <a:spLocks noGrp="1"/>
          </p:cNvSpPr>
          <p:nvPr>
            <p:ph type="dt" sz="half" idx="10"/>
          </p:nvPr>
        </p:nvSpPr>
        <p:spPr/>
        <p:txBody>
          <a:bodyPr/>
          <a:lstStyle/>
          <a:p>
            <a:fld id="{45C781F3-C177-461A-9BCB-6906449C53D4}" type="datetimeFigureOut">
              <a:rPr lang="en-US" smtClean="0"/>
              <a:t>10/19/2021</a:t>
            </a:fld>
            <a:endParaRPr lang="en-US"/>
          </a:p>
        </p:txBody>
      </p:sp>
      <p:sp>
        <p:nvSpPr>
          <p:cNvPr id="6" name="Footer Placeholder 5">
            <a:extLst>
              <a:ext uri="{FF2B5EF4-FFF2-40B4-BE49-F238E27FC236}">
                <a16:creationId xmlns:a16="http://schemas.microsoft.com/office/drawing/2014/main" id="{F9A2D202-2963-461F-B680-3F05CAD472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658FB-F0FB-4DC5-9DC5-D3E1CE601DB5}"/>
              </a:ext>
            </a:extLst>
          </p:cNvPr>
          <p:cNvSpPr>
            <a:spLocks noGrp="1"/>
          </p:cNvSpPr>
          <p:nvPr>
            <p:ph type="sldNum" sz="quarter" idx="12"/>
          </p:nvPr>
        </p:nvSpPr>
        <p:spPr/>
        <p:txBody>
          <a:bodyPr/>
          <a:lstStyle/>
          <a:p>
            <a:fld id="{309252F4-7E9B-40E1-B49D-484474CCE629}" type="slidenum">
              <a:rPr lang="en-US" smtClean="0"/>
              <a:t>‹#›</a:t>
            </a:fld>
            <a:endParaRPr lang="en-US"/>
          </a:p>
        </p:txBody>
      </p:sp>
    </p:spTree>
    <p:extLst>
      <p:ext uri="{BB962C8B-B14F-4D97-AF65-F5344CB8AC3E}">
        <p14:creationId xmlns:p14="http://schemas.microsoft.com/office/powerpoint/2010/main" val="2538357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B42EF4-9AA0-464F-B35B-4B62E60201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463C9C-CB42-4329-B7EA-BEC6D01785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48DC8-3B0A-4766-924D-84D39F30CC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781F3-C177-461A-9BCB-6906449C53D4}" type="datetimeFigureOut">
              <a:rPr lang="en-US" smtClean="0"/>
              <a:t>10/19/2021</a:t>
            </a:fld>
            <a:endParaRPr lang="en-US"/>
          </a:p>
        </p:txBody>
      </p:sp>
      <p:sp>
        <p:nvSpPr>
          <p:cNvPr id="5" name="Footer Placeholder 4">
            <a:extLst>
              <a:ext uri="{FF2B5EF4-FFF2-40B4-BE49-F238E27FC236}">
                <a16:creationId xmlns:a16="http://schemas.microsoft.com/office/drawing/2014/main" id="{CE8A9787-F286-478F-A35A-292C9A6BF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BF5FDB-5824-469C-8203-043A54EFC5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252F4-7E9B-40E1-B49D-484474CCE629}" type="slidenum">
              <a:rPr lang="en-US" smtClean="0"/>
              <a:t>‹#›</a:t>
            </a:fld>
            <a:endParaRPr lang="en-US"/>
          </a:p>
        </p:txBody>
      </p:sp>
    </p:spTree>
    <p:extLst>
      <p:ext uri="{BB962C8B-B14F-4D97-AF65-F5344CB8AC3E}">
        <p14:creationId xmlns:p14="http://schemas.microsoft.com/office/powerpoint/2010/main" val="118851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680E49-5B43-4466-AF57-3067AF222A8C}"/>
              </a:ext>
            </a:extLst>
          </p:cNvPr>
          <p:cNvSpPr>
            <a:spLocks noGrp="1"/>
          </p:cNvSpPr>
          <p:nvPr>
            <p:ph type="title"/>
          </p:nvPr>
        </p:nvSpPr>
        <p:spPr/>
        <p:txBody>
          <a:bodyPr/>
          <a:lstStyle/>
          <a:p>
            <a:pPr algn="ctr"/>
            <a:r>
              <a:rPr lang="en-US" dirty="0"/>
              <a:t>Dutch Patriot Revolt</a:t>
            </a:r>
          </a:p>
        </p:txBody>
      </p:sp>
      <p:sp>
        <p:nvSpPr>
          <p:cNvPr id="5" name="Content Placeholder 4">
            <a:extLst>
              <a:ext uri="{FF2B5EF4-FFF2-40B4-BE49-F238E27FC236}">
                <a16:creationId xmlns:a16="http://schemas.microsoft.com/office/drawing/2014/main" id="{D44A05E7-CFBB-4485-B60F-FBBADAA6C3F3}"/>
              </a:ext>
            </a:extLst>
          </p:cNvPr>
          <p:cNvSpPr>
            <a:spLocks noGrp="1"/>
          </p:cNvSpPr>
          <p:nvPr>
            <p:ph idx="1"/>
          </p:nvPr>
        </p:nvSpPr>
        <p:spPr/>
        <p:txBody>
          <a:bodyPr>
            <a:normAutofit/>
          </a:bodyPr>
          <a:lstStyle/>
          <a:p>
            <a:r>
              <a:rPr lang="en-US" dirty="0"/>
              <a:t>The Dutch Patriots wanted to reduce the powers of the prince of Orange, the stadholder, because of his close ties to Great Britain. </a:t>
            </a:r>
          </a:p>
          <a:p>
            <a:r>
              <a:rPr lang="en-US" dirty="0"/>
              <a:t>Dutch relations with Britain deteriorated during the American Revolution, and those favoring the Americans attacked the stadholder</a:t>
            </a:r>
          </a:p>
          <a:p>
            <a:r>
              <a:rPr lang="en-US" dirty="0"/>
              <a:t>Dutch Patriots gained popular support by demanding political reforms and organizing armed citizen militias called Free Corps that took on the troops of the prince of Orange and got the upper hand. </a:t>
            </a:r>
          </a:p>
          <a:p>
            <a:r>
              <a:rPr lang="en-US" dirty="0"/>
              <a:t>In 1787, thousands of Prussian troops intervened for the stadholder.</a:t>
            </a:r>
          </a:p>
          <a:p>
            <a:r>
              <a:rPr lang="en-US" dirty="0"/>
              <a:t>The House of Orange then crushed the rebellion.</a:t>
            </a:r>
          </a:p>
          <a:p>
            <a:endParaRPr lang="en-US" dirty="0"/>
          </a:p>
        </p:txBody>
      </p:sp>
    </p:spTree>
    <p:extLst>
      <p:ext uri="{BB962C8B-B14F-4D97-AF65-F5344CB8AC3E}">
        <p14:creationId xmlns:p14="http://schemas.microsoft.com/office/powerpoint/2010/main" val="4174184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8C384-D394-41F9-8605-2A9260A4688F}"/>
              </a:ext>
            </a:extLst>
          </p:cNvPr>
          <p:cNvSpPr>
            <a:spLocks noGrp="1"/>
          </p:cNvSpPr>
          <p:nvPr>
            <p:ph type="title"/>
          </p:nvPr>
        </p:nvSpPr>
        <p:spPr/>
        <p:txBody>
          <a:bodyPr/>
          <a:lstStyle/>
          <a:p>
            <a:pPr algn="ctr"/>
            <a:r>
              <a:rPr lang="en-US" dirty="0"/>
              <a:t>The Bastille</a:t>
            </a:r>
          </a:p>
        </p:txBody>
      </p:sp>
      <p:sp>
        <p:nvSpPr>
          <p:cNvPr id="3" name="Content Placeholder 2">
            <a:extLst>
              <a:ext uri="{FF2B5EF4-FFF2-40B4-BE49-F238E27FC236}">
                <a16:creationId xmlns:a16="http://schemas.microsoft.com/office/drawing/2014/main" id="{79309BF2-A841-4A0C-9692-D74414A861BC}"/>
              </a:ext>
            </a:extLst>
          </p:cNvPr>
          <p:cNvSpPr>
            <a:spLocks noGrp="1"/>
          </p:cNvSpPr>
          <p:nvPr>
            <p:ph idx="1"/>
          </p:nvPr>
        </p:nvSpPr>
        <p:spPr/>
        <p:txBody>
          <a:bodyPr>
            <a:normAutofit/>
          </a:bodyPr>
          <a:lstStyle/>
          <a:p>
            <a:r>
              <a:rPr lang="en-US" dirty="0"/>
              <a:t>On July 14, after the sans-culotte rose up an armed crowd marched on the Bastille, a huge fortified prison that symbolized royal authority</a:t>
            </a:r>
          </a:p>
          <a:p>
            <a:r>
              <a:rPr lang="en-US" dirty="0"/>
              <a:t>After a chaotic  battle in which a hundred-armed citizens died, the prison officials surrendered.</a:t>
            </a:r>
          </a:p>
          <a:p>
            <a:r>
              <a:rPr lang="en-US" dirty="0"/>
              <a:t>The fall of the Bastille showed the common people willing to intervene violently for the cause. </a:t>
            </a:r>
          </a:p>
          <a:p>
            <a:r>
              <a:rPr lang="en-US" dirty="0"/>
              <a:t>Local governments were forced out of power and replaced by committees of “patriots.” </a:t>
            </a:r>
          </a:p>
          <a:p>
            <a:endParaRPr lang="en-US" dirty="0"/>
          </a:p>
        </p:txBody>
      </p:sp>
    </p:spTree>
    <p:extLst>
      <p:ext uri="{BB962C8B-B14F-4D97-AF65-F5344CB8AC3E}">
        <p14:creationId xmlns:p14="http://schemas.microsoft.com/office/powerpoint/2010/main" val="1567615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5D09-0982-43CA-95FA-50D4E9862914}"/>
              </a:ext>
            </a:extLst>
          </p:cNvPr>
          <p:cNvSpPr>
            <a:spLocks noGrp="1"/>
          </p:cNvSpPr>
          <p:nvPr>
            <p:ph type="title"/>
          </p:nvPr>
        </p:nvSpPr>
        <p:spPr/>
        <p:txBody>
          <a:bodyPr/>
          <a:lstStyle/>
          <a:p>
            <a:pPr algn="ctr"/>
            <a:r>
              <a:rPr lang="en-US" dirty="0"/>
              <a:t>The National Guard</a:t>
            </a:r>
          </a:p>
        </p:txBody>
      </p:sp>
      <p:sp>
        <p:nvSpPr>
          <p:cNvPr id="3" name="Content Placeholder 2">
            <a:extLst>
              <a:ext uri="{FF2B5EF4-FFF2-40B4-BE49-F238E27FC236}">
                <a16:creationId xmlns:a16="http://schemas.microsoft.com/office/drawing/2014/main" id="{CD4C8295-F750-42B0-A85F-42D804D286E2}"/>
              </a:ext>
            </a:extLst>
          </p:cNvPr>
          <p:cNvSpPr>
            <a:spLocks noGrp="1"/>
          </p:cNvSpPr>
          <p:nvPr>
            <p:ph idx="1"/>
          </p:nvPr>
        </p:nvSpPr>
        <p:spPr/>
        <p:txBody>
          <a:bodyPr>
            <a:normAutofit/>
          </a:bodyPr>
          <a:lstStyle/>
          <a:p>
            <a:r>
              <a:rPr lang="en-US" dirty="0"/>
              <a:t>To restore order and protect property of the urban middle class, the patriots relied on newly formed National Guard units composed of civilians. </a:t>
            </a:r>
          </a:p>
          <a:p>
            <a:r>
              <a:rPr lang="en-US" dirty="0"/>
              <a:t>In Paris, the Marquis de Lafayette, a hero of the American War of Independence and a noble deputy in the National Assembly, became commander of the new National Guard. </a:t>
            </a:r>
          </a:p>
          <a:p>
            <a:r>
              <a:rPr lang="en-US" dirty="0"/>
              <a:t>One of Louis XVI’s brothers and many other leading aristocrats fled into exile. </a:t>
            </a:r>
          </a:p>
          <a:p>
            <a:r>
              <a:rPr lang="en-US" dirty="0"/>
              <a:t>The Revolution thus had its first heroes, its first victims, and its first enemies.</a:t>
            </a:r>
          </a:p>
          <a:p>
            <a:endParaRPr lang="en-US" dirty="0"/>
          </a:p>
        </p:txBody>
      </p:sp>
    </p:spTree>
    <p:extLst>
      <p:ext uri="{BB962C8B-B14F-4D97-AF65-F5344CB8AC3E}">
        <p14:creationId xmlns:p14="http://schemas.microsoft.com/office/powerpoint/2010/main" val="248607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35192-2F97-4A36-8CAC-F8C9BE66DDCF}"/>
              </a:ext>
            </a:extLst>
          </p:cNvPr>
          <p:cNvSpPr>
            <a:spLocks noGrp="1"/>
          </p:cNvSpPr>
          <p:nvPr>
            <p:ph type="title"/>
          </p:nvPr>
        </p:nvSpPr>
        <p:spPr/>
        <p:txBody>
          <a:bodyPr/>
          <a:lstStyle/>
          <a:p>
            <a:pPr algn="ctr"/>
            <a:r>
              <a:rPr lang="en-US" dirty="0"/>
              <a:t>The Great Fear</a:t>
            </a:r>
          </a:p>
        </p:txBody>
      </p:sp>
      <p:sp>
        <p:nvSpPr>
          <p:cNvPr id="3" name="Content Placeholder 2">
            <a:extLst>
              <a:ext uri="{FF2B5EF4-FFF2-40B4-BE49-F238E27FC236}">
                <a16:creationId xmlns:a16="http://schemas.microsoft.com/office/drawing/2014/main" id="{CDC98CFC-0C91-4D71-941E-147F24FF3A85}"/>
              </a:ext>
            </a:extLst>
          </p:cNvPr>
          <p:cNvSpPr>
            <a:spLocks noGrp="1"/>
          </p:cNvSpPr>
          <p:nvPr>
            <p:ph idx="1"/>
          </p:nvPr>
        </p:nvSpPr>
        <p:spPr/>
        <p:txBody>
          <a:bodyPr>
            <a:normAutofit/>
          </a:bodyPr>
          <a:lstStyle/>
          <a:p>
            <a:r>
              <a:rPr lang="en-US" dirty="0"/>
              <a:t>The threat of starvation led to growing violence in the countryside. </a:t>
            </a:r>
          </a:p>
          <a:p>
            <a:r>
              <a:rPr lang="en-US" dirty="0"/>
              <a:t>As food shortages spread, peasants feared that the beggars and vagrants crowding the roads might be part of an aristocratic plot to starve the French people by burning crops or barns. </a:t>
            </a:r>
          </a:p>
          <a:p>
            <a:r>
              <a:rPr lang="en-US" dirty="0"/>
              <a:t>In many places, this Great Fear turned into peasant attacks on aristocrats or on the records of peasants’ seigneurial dues kept in lords’ castles.</a:t>
            </a:r>
          </a:p>
        </p:txBody>
      </p:sp>
    </p:spTree>
    <p:extLst>
      <p:ext uri="{BB962C8B-B14F-4D97-AF65-F5344CB8AC3E}">
        <p14:creationId xmlns:p14="http://schemas.microsoft.com/office/powerpoint/2010/main" val="4221610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3F504-A2E7-441F-B228-0B5A38D5AEE7}"/>
              </a:ext>
            </a:extLst>
          </p:cNvPr>
          <p:cNvSpPr>
            <a:spLocks noGrp="1"/>
          </p:cNvSpPr>
          <p:nvPr>
            <p:ph type="title"/>
          </p:nvPr>
        </p:nvSpPr>
        <p:spPr/>
        <p:txBody>
          <a:bodyPr/>
          <a:lstStyle/>
          <a:p>
            <a:pPr algn="ctr"/>
            <a:r>
              <a:rPr lang="en-US" dirty="0"/>
              <a:t>August 4, 1789</a:t>
            </a:r>
          </a:p>
        </p:txBody>
      </p:sp>
      <p:sp>
        <p:nvSpPr>
          <p:cNvPr id="3" name="Content Placeholder 2">
            <a:extLst>
              <a:ext uri="{FF2B5EF4-FFF2-40B4-BE49-F238E27FC236}">
                <a16:creationId xmlns:a16="http://schemas.microsoft.com/office/drawing/2014/main" id="{D1A9F745-20E6-4ED8-8545-3F8706199085}"/>
              </a:ext>
            </a:extLst>
          </p:cNvPr>
          <p:cNvSpPr>
            <a:spLocks noGrp="1"/>
          </p:cNvSpPr>
          <p:nvPr>
            <p:ph idx="1"/>
          </p:nvPr>
        </p:nvSpPr>
        <p:spPr/>
        <p:txBody>
          <a:bodyPr>
            <a:normAutofit fontScale="92500" lnSpcReduction="10000"/>
          </a:bodyPr>
          <a:lstStyle/>
          <a:p>
            <a:r>
              <a:rPr lang="en-US" dirty="0"/>
              <a:t>Alarmed by peasant unrest, the National Assembly decided to make changes. </a:t>
            </a:r>
          </a:p>
          <a:p>
            <a:r>
              <a:rPr lang="en-US" dirty="0"/>
              <a:t>On the night of August 4, 1789, noble deputies renounced their traditional privileges and gave up their tax exemptions and seigneurial dues. </a:t>
            </a:r>
          </a:p>
          <a:p>
            <a:r>
              <a:rPr lang="en-US" dirty="0"/>
              <a:t>The National Assembly decreed the abolition of what it called the feudal regime.  </a:t>
            </a:r>
          </a:p>
          <a:p>
            <a:r>
              <a:rPr lang="en-US" dirty="0"/>
              <a:t>This freed the few remaining serfs and eliminated all special privileges in matters of taxation, including all seigneurial dues on land. </a:t>
            </a:r>
          </a:p>
          <a:p>
            <a:r>
              <a:rPr lang="en-US" dirty="0"/>
              <a:t>The Assembly also mandated equality of opportunity in access to government positions. Talent, rather than birth, was to be the key to success. Enlightenment principles were beginning to become law.</a:t>
            </a:r>
          </a:p>
        </p:txBody>
      </p:sp>
    </p:spTree>
    <p:extLst>
      <p:ext uri="{BB962C8B-B14F-4D97-AF65-F5344CB8AC3E}">
        <p14:creationId xmlns:p14="http://schemas.microsoft.com/office/powerpoint/2010/main" val="1229625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0BFDE-9ACB-46C2-BE73-C37CA0F6A70C}"/>
              </a:ext>
            </a:extLst>
          </p:cNvPr>
          <p:cNvSpPr>
            <a:spLocks noGrp="1"/>
          </p:cNvSpPr>
          <p:nvPr>
            <p:ph type="title"/>
          </p:nvPr>
        </p:nvSpPr>
        <p:spPr/>
        <p:txBody>
          <a:bodyPr/>
          <a:lstStyle/>
          <a:p>
            <a:pPr algn="ctr"/>
            <a:r>
              <a:rPr lang="en-US" dirty="0"/>
              <a:t>The Rights of Man</a:t>
            </a:r>
          </a:p>
        </p:txBody>
      </p:sp>
      <p:sp>
        <p:nvSpPr>
          <p:cNvPr id="3" name="Content Placeholder 2">
            <a:extLst>
              <a:ext uri="{FF2B5EF4-FFF2-40B4-BE49-F238E27FC236}">
                <a16:creationId xmlns:a16="http://schemas.microsoft.com/office/drawing/2014/main" id="{339229E5-7A83-4585-BFBA-DA1195E19A61}"/>
              </a:ext>
            </a:extLst>
          </p:cNvPr>
          <p:cNvSpPr>
            <a:spLocks noGrp="1"/>
          </p:cNvSpPr>
          <p:nvPr>
            <p:ph idx="1"/>
          </p:nvPr>
        </p:nvSpPr>
        <p:spPr/>
        <p:txBody>
          <a:bodyPr>
            <a:normAutofit lnSpcReduction="10000"/>
          </a:bodyPr>
          <a:lstStyle/>
          <a:p>
            <a:r>
              <a:rPr lang="en-US" dirty="0"/>
              <a:t>Three weeks later, the deputies drew up the Declaration of the Rights of Man and Citizen as the preamble to a new constitution.</a:t>
            </a:r>
          </a:p>
          <a:p>
            <a:r>
              <a:rPr lang="en-US" dirty="0"/>
              <a:t>It proclaimed, “Men are born and remain free and equal in rights.” </a:t>
            </a:r>
          </a:p>
          <a:p>
            <a:r>
              <a:rPr lang="en-US" dirty="0"/>
              <a:t>The Declaration granted freedom of religion, freedom of the press, equality of taxation, and equality before the law. </a:t>
            </a:r>
          </a:p>
          <a:p>
            <a:r>
              <a:rPr lang="en-US" dirty="0"/>
              <a:t>It established the principle of national sovereignty: the king derived his authority henceforth from the nation rather than from tradition or divine right.</a:t>
            </a:r>
          </a:p>
          <a:p>
            <a:r>
              <a:rPr lang="en-US" dirty="0"/>
              <a:t>Women never received the right to vote during the French Revolution, though Protestant and Jewish men did. </a:t>
            </a:r>
          </a:p>
        </p:txBody>
      </p:sp>
    </p:spTree>
    <p:extLst>
      <p:ext uri="{BB962C8B-B14F-4D97-AF65-F5344CB8AC3E}">
        <p14:creationId xmlns:p14="http://schemas.microsoft.com/office/powerpoint/2010/main" val="2589165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93A9-DA36-4215-B7F8-E743C42DB73E}"/>
              </a:ext>
            </a:extLst>
          </p:cNvPr>
          <p:cNvSpPr>
            <a:spLocks noGrp="1"/>
          </p:cNvSpPr>
          <p:nvPr>
            <p:ph type="title"/>
          </p:nvPr>
        </p:nvSpPr>
        <p:spPr/>
        <p:txBody>
          <a:bodyPr/>
          <a:lstStyle/>
          <a:p>
            <a:pPr algn="ctr"/>
            <a:r>
              <a:rPr lang="en-US" dirty="0"/>
              <a:t>Declaration of the Rights of Women</a:t>
            </a:r>
          </a:p>
        </p:txBody>
      </p:sp>
      <p:sp>
        <p:nvSpPr>
          <p:cNvPr id="3" name="Content Placeholder 2">
            <a:extLst>
              <a:ext uri="{FF2B5EF4-FFF2-40B4-BE49-F238E27FC236}">
                <a16:creationId xmlns:a16="http://schemas.microsoft.com/office/drawing/2014/main" id="{E769EE77-A726-48CB-A68C-E6BCF813C1AC}"/>
              </a:ext>
            </a:extLst>
          </p:cNvPr>
          <p:cNvSpPr>
            <a:spLocks noGrp="1"/>
          </p:cNvSpPr>
          <p:nvPr>
            <p:ph idx="1"/>
          </p:nvPr>
        </p:nvSpPr>
        <p:spPr/>
        <p:txBody>
          <a:bodyPr>
            <a:normAutofit/>
          </a:bodyPr>
          <a:lstStyle/>
          <a:p>
            <a:r>
              <a:rPr lang="en-US" dirty="0"/>
              <a:t>Some women did not accept their exclusion. </a:t>
            </a:r>
          </a:p>
          <a:p>
            <a:r>
              <a:rPr lang="en-US" dirty="0"/>
              <a:t>Women wrote petitions, published tracts, and organized political clubs to demand more participation. </a:t>
            </a:r>
          </a:p>
          <a:p>
            <a:r>
              <a:rPr lang="en-US" dirty="0"/>
              <a:t>In her Declaration of the Rights of Woman of 1791, </a:t>
            </a:r>
            <a:r>
              <a:rPr lang="en-US" dirty="0" err="1"/>
              <a:t>Olympe</a:t>
            </a:r>
            <a:r>
              <a:rPr lang="en-US" dirty="0"/>
              <a:t> de Gouges played on the language of the official Declaration to make the point that women should also be included: “Woman is born free and lives equal to man in her rights.” </a:t>
            </a:r>
          </a:p>
          <a:p>
            <a:r>
              <a:rPr lang="en-US" dirty="0"/>
              <a:t>De Gouges linked her complaints to a program of social reform in which women would have equal rights to property and public office and equal responsibilities in taxes and criminal punishment.</a:t>
            </a:r>
          </a:p>
        </p:txBody>
      </p:sp>
    </p:spTree>
    <p:extLst>
      <p:ext uri="{BB962C8B-B14F-4D97-AF65-F5344CB8AC3E}">
        <p14:creationId xmlns:p14="http://schemas.microsoft.com/office/powerpoint/2010/main" val="2058863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650B3-0A77-4D1F-AE88-6A77EA7DBCD9}"/>
              </a:ext>
            </a:extLst>
          </p:cNvPr>
          <p:cNvSpPr>
            <a:spLocks noGrp="1"/>
          </p:cNvSpPr>
          <p:nvPr>
            <p:ph type="title"/>
          </p:nvPr>
        </p:nvSpPr>
        <p:spPr/>
        <p:txBody>
          <a:bodyPr/>
          <a:lstStyle/>
          <a:p>
            <a:pPr algn="ctr"/>
            <a:r>
              <a:rPr lang="en-US" dirty="0"/>
              <a:t>Writing the Constitution</a:t>
            </a:r>
          </a:p>
        </p:txBody>
      </p:sp>
      <p:sp>
        <p:nvSpPr>
          <p:cNvPr id="3" name="Content Placeholder 2">
            <a:extLst>
              <a:ext uri="{FF2B5EF4-FFF2-40B4-BE49-F238E27FC236}">
                <a16:creationId xmlns:a16="http://schemas.microsoft.com/office/drawing/2014/main" id="{55EC0BFF-D0AA-4A4C-8B7E-51F56BF948DD}"/>
              </a:ext>
            </a:extLst>
          </p:cNvPr>
          <p:cNvSpPr>
            <a:spLocks noGrp="1"/>
          </p:cNvSpPr>
          <p:nvPr>
            <p:ph idx="1"/>
          </p:nvPr>
        </p:nvSpPr>
        <p:spPr/>
        <p:txBody>
          <a:bodyPr>
            <a:normAutofit fontScale="70000" lnSpcReduction="20000"/>
          </a:bodyPr>
          <a:lstStyle/>
          <a:p>
            <a:r>
              <a:rPr lang="en-US" dirty="0"/>
              <a:t>The National Assembly established the first government of the revolution, the National Convention</a:t>
            </a:r>
          </a:p>
          <a:p>
            <a:r>
              <a:rPr lang="en-US" dirty="0"/>
              <a:t>It gave voting rights only to white men who passed a test of wealth. </a:t>
            </a:r>
          </a:p>
          <a:p>
            <a:r>
              <a:rPr lang="en-US" dirty="0"/>
              <a:t>Despite these limitations, France became a constitutional monarchy in which the king served as the leading state functionary. </a:t>
            </a:r>
          </a:p>
          <a:p>
            <a:r>
              <a:rPr lang="en-US" dirty="0"/>
              <a:t>A one-house legislature was responsible for making laws. </a:t>
            </a:r>
          </a:p>
          <a:p>
            <a:r>
              <a:rPr lang="en-US" dirty="0"/>
              <a:t>The king could postpone enactment of laws but not veto them. </a:t>
            </a:r>
          </a:p>
          <a:p>
            <a:r>
              <a:rPr lang="en-US" dirty="0"/>
              <a:t>The deputies abolished all the old administrative divisions of the provinces and replaced them with a national system of eighty-three departments with identical administrative and legal structures.</a:t>
            </a:r>
          </a:p>
          <a:p>
            <a:r>
              <a:rPr lang="en-US" dirty="0"/>
              <a:t> All officials were elected; no offices could be bought or sold. </a:t>
            </a:r>
          </a:p>
          <a:p>
            <a:r>
              <a:rPr lang="en-US" dirty="0"/>
              <a:t>The deputies also abolished the old taxes and replaced them with new ones that were supposed to be uniformly levied. </a:t>
            </a:r>
          </a:p>
          <a:p>
            <a:r>
              <a:rPr lang="en-US" dirty="0"/>
              <a:t>The new administrative system survived and the departments are still the basic units of the French state today.</a:t>
            </a:r>
          </a:p>
        </p:txBody>
      </p:sp>
    </p:spTree>
    <p:extLst>
      <p:ext uri="{BB962C8B-B14F-4D97-AF65-F5344CB8AC3E}">
        <p14:creationId xmlns:p14="http://schemas.microsoft.com/office/powerpoint/2010/main" val="2262595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6C4AB-8AD8-440D-8EF0-E9225C6277E0}"/>
              </a:ext>
            </a:extLst>
          </p:cNvPr>
          <p:cNvSpPr>
            <a:spLocks noGrp="1"/>
          </p:cNvSpPr>
          <p:nvPr>
            <p:ph type="title"/>
          </p:nvPr>
        </p:nvSpPr>
        <p:spPr/>
        <p:txBody>
          <a:bodyPr/>
          <a:lstStyle/>
          <a:p>
            <a:pPr algn="ctr"/>
            <a:r>
              <a:rPr lang="en-US" dirty="0"/>
              <a:t>Reform of the Catholic Church</a:t>
            </a:r>
          </a:p>
        </p:txBody>
      </p:sp>
      <p:sp>
        <p:nvSpPr>
          <p:cNvPr id="3" name="Content Placeholder 2">
            <a:extLst>
              <a:ext uri="{FF2B5EF4-FFF2-40B4-BE49-F238E27FC236}">
                <a16:creationId xmlns:a16="http://schemas.microsoft.com/office/drawing/2014/main" id="{48620715-9CCD-4050-B26A-16CC3646D607}"/>
              </a:ext>
            </a:extLst>
          </p:cNvPr>
          <p:cNvSpPr>
            <a:spLocks noGrp="1"/>
          </p:cNvSpPr>
          <p:nvPr>
            <p:ph idx="1"/>
          </p:nvPr>
        </p:nvSpPr>
        <p:spPr/>
        <p:txBody>
          <a:bodyPr>
            <a:normAutofit fontScale="85000" lnSpcReduction="20000"/>
          </a:bodyPr>
          <a:lstStyle/>
          <a:p>
            <a:r>
              <a:rPr lang="en-US" dirty="0"/>
              <a:t>Reforming the Catholic church created enduring conflicts. </a:t>
            </a:r>
          </a:p>
          <a:p>
            <a:r>
              <a:rPr lang="en-US" dirty="0"/>
              <a:t>The deputies outlawed monastic vows and encouraged monks and nuns to return to private life by offering state pensions. </a:t>
            </a:r>
          </a:p>
          <a:p>
            <a:r>
              <a:rPr lang="en-US" dirty="0"/>
              <a:t>The National Assembly confiscated all the church’s property and promised to pay clerical salaries in return. </a:t>
            </a:r>
          </a:p>
          <a:p>
            <a:r>
              <a:rPr lang="en-US" dirty="0"/>
              <a:t>The Civil Constitution of the Clergy provided that the voters elect their own parish priests and bishops just as they elected other officials.</a:t>
            </a:r>
          </a:p>
          <a:p>
            <a:r>
              <a:rPr lang="en-US" dirty="0"/>
              <a:t>Faced with resistance the National Assembly required all clergy to swear an oath of loyalty to the Civil Constitution of the Clergy. </a:t>
            </a:r>
          </a:p>
          <a:p>
            <a:r>
              <a:rPr lang="en-US" dirty="0"/>
              <a:t>Pope Pius VI in Rome condemned the constitution, and half of the French clergy refused to take the oath. </a:t>
            </a:r>
          </a:p>
          <a:p>
            <a:r>
              <a:rPr lang="en-US" dirty="0"/>
              <a:t>The oath of allegiance permanently divided the Catholic population. </a:t>
            </a:r>
          </a:p>
        </p:txBody>
      </p:sp>
    </p:spTree>
    <p:extLst>
      <p:ext uri="{BB962C8B-B14F-4D97-AF65-F5344CB8AC3E}">
        <p14:creationId xmlns:p14="http://schemas.microsoft.com/office/powerpoint/2010/main" val="797063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0A092-8DC8-4533-BB03-3C59F8F4A1DE}"/>
              </a:ext>
            </a:extLst>
          </p:cNvPr>
          <p:cNvSpPr>
            <a:spLocks noGrp="1"/>
          </p:cNvSpPr>
          <p:nvPr>
            <p:ph type="title"/>
          </p:nvPr>
        </p:nvSpPr>
        <p:spPr/>
        <p:txBody>
          <a:bodyPr/>
          <a:lstStyle/>
          <a:p>
            <a:pPr algn="ctr"/>
            <a:r>
              <a:rPr lang="en-US" dirty="0"/>
              <a:t>The “flight to Varennes”</a:t>
            </a:r>
          </a:p>
        </p:txBody>
      </p:sp>
      <p:sp>
        <p:nvSpPr>
          <p:cNvPr id="3" name="Content Placeholder 2">
            <a:extLst>
              <a:ext uri="{FF2B5EF4-FFF2-40B4-BE49-F238E27FC236}">
                <a16:creationId xmlns:a16="http://schemas.microsoft.com/office/drawing/2014/main" id="{66AC6218-6074-48F7-A343-E52CF38F9089}"/>
              </a:ext>
            </a:extLst>
          </p:cNvPr>
          <p:cNvSpPr>
            <a:spLocks noGrp="1"/>
          </p:cNvSpPr>
          <p:nvPr>
            <p:ph idx="1"/>
          </p:nvPr>
        </p:nvSpPr>
        <p:spPr/>
        <p:txBody>
          <a:bodyPr>
            <a:normAutofit lnSpcReduction="10000"/>
          </a:bodyPr>
          <a:lstStyle/>
          <a:p>
            <a:r>
              <a:rPr lang="en-US" dirty="0"/>
              <a:t>On June 20, 1791, the royal family escaped in disguise from Paris and fled  toward the eastern border of France, where they hoped to gather support from Austrian emperor Leopold II, the brother of Marie-Antoinette. </a:t>
            </a:r>
          </a:p>
          <a:p>
            <a:r>
              <a:rPr lang="en-US" dirty="0"/>
              <a:t>The plans went awry when a postmaster recognized the king from his portrait on the new French money, and the royal family was arrested at Varennes, forty miles from the Austrian Netherlands border. </a:t>
            </a:r>
          </a:p>
          <a:p>
            <a:r>
              <a:rPr lang="en-US" dirty="0"/>
              <a:t>The “flight to Varennes” touched off demonstrations in Paris against the royal family. </a:t>
            </a:r>
          </a:p>
          <a:p>
            <a:r>
              <a:rPr lang="en-US" dirty="0"/>
              <a:t>Cartoons circulated depicting the royal  family as animals being returned “to the  stable.”</a:t>
            </a:r>
          </a:p>
        </p:txBody>
      </p:sp>
    </p:spTree>
    <p:extLst>
      <p:ext uri="{BB962C8B-B14F-4D97-AF65-F5344CB8AC3E}">
        <p14:creationId xmlns:p14="http://schemas.microsoft.com/office/powerpoint/2010/main" val="1809766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3FB3D-CA01-4C8D-9B72-77FFC6B11705}"/>
              </a:ext>
            </a:extLst>
          </p:cNvPr>
          <p:cNvSpPr>
            <a:spLocks noGrp="1"/>
          </p:cNvSpPr>
          <p:nvPr>
            <p:ph type="title"/>
          </p:nvPr>
        </p:nvSpPr>
        <p:spPr/>
        <p:txBody>
          <a:bodyPr/>
          <a:lstStyle/>
          <a:p>
            <a:pPr algn="ctr"/>
            <a:r>
              <a:rPr lang="en-US" dirty="0"/>
              <a:t>War with Austria</a:t>
            </a:r>
          </a:p>
        </p:txBody>
      </p:sp>
      <p:sp>
        <p:nvSpPr>
          <p:cNvPr id="3" name="Content Placeholder 2">
            <a:extLst>
              <a:ext uri="{FF2B5EF4-FFF2-40B4-BE49-F238E27FC236}">
                <a16:creationId xmlns:a16="http://schemas.microsoft.com/office/drawing/2014/main" id="{95A51A33-0A6E-458E-A564-36252925E58A}"/>
              </a:ext>
            </a:extLst>
          </p:cNvPr>
          <p:cNvSpPr>
            <a:spLocks noGrp="1"/>
          </p:cNvSpPr>
          <p:nvPr>
            <p:ph idx="1"/>
          </p:nvPr>
        </p:nvSpPr>
        <p:spPr/>
        <p:txBody>
          <a:bodyPr>
            <a:normAutofit fontScale="92500" lnSpcReduction="10000"/>
          </a:bodyPr>
          <a:lstStyle/>
          <a:p>
            <a:r>
              <a:rPr lang="en-US" dirty="0"/>
              <a:t>By early 1792 everyone seemed intent on war with Austria. </a:t>
            </a:r>
          </a:p>
          <a:p>
            <a:r>
              <a:rPr lang="en-US" dirty="0"/>
              <a:t>Louis and Marie-Antoinette hoped that such a war would lead to the defeat of the Revolution.</a:t>
            </a:r>
          </a:p>
          <a:p>
            <a:r>
              <a:rPr lang="en-US" dirty="0"/>
              <a:t>Deputies who favored a republic believed that war would lead to the king’s downfall. </a:t>
            </a:r>
          </a:p>
          <a:p>
            <a:r>
              <a:rPr lang="en-US" dirty="0"/>
              <a:t>On April 21, 1792, Louis declared war on Austria. </a:t>
            </a:r>
          </a:p>
          <a:p>
            <a:r>
              <a:rPr lang="en-US" dirty="0"/>
              <a:t>Prussia immediately entered on the Austrian side. </a:t>
            </a:r>
          </a:p>
          <a:p>
            <a:r>
              <a:rPr lang="en-US" dirty="0"/>
              <a:t>Thousands of French aristocrats, including both of the king’s brothers and two-thirds of the army officer corps, had already emigrated and were gathering along France’s eastern border in expectation of joining a counterrevolutionary army.</a:t>
            </a:r>
          </a:p>
        </p:txBody>
      </p:sp>
    </p:spTree>
    <p:extLst>
      <p:ext uri="{BB962C8B-B14F-4D97-AF65-F5344CB8AC3E}">
        <p14:creationId xmlns:p14="http://schemas.microsoft.com/office/powerpoint/2010/main" val="584266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50550-3E48-496D-8E73-119CF067EDC0}"/>
              </a:ext>
            </a:extLst>
          </p:cNvPr>
          <p:cNvSpPr>
            <a:spLocks noGrp="1"/>
          </p:cNvSpPr>
          <p:nvPr>
            <p:ph type="title"/>
          </p:nvPr>
        </p:nvSpPr>
        <p:spPr/>
        <p:txBody>
          <a:bodyPr/>
          <a:lstStyle/>
          <a:p>
            <a:pPr algn="ctr"/>
            <a:r>
              <a:rPr lang="en-US" dirty="0"/>
              <a:t>The Belgian Independence Movement</a:t>
            </a:r>
          </a:p>
        </p:txBody>
      </p:sp>
      <p:sp>
        <p:nvSpPr>
          <p:cNvPr id="3" name="Content Placeholder 2">
            <a:extLst>
              <a:ext uri="{FF2B5EF4-FFF2-40B4-BE49-F238E27FC236}">
                <a16:creationId xmlns:a16="http://schemas.microsoft.com/office/drawing/2014/main" id="{80026110-6872-4705-8D09-AA4672658581}"/>
              </a:ext>
            </a:extLst>
          </p:cNvPr>
          <p:cNvSpPr>
            <a:spLocks noGrp="1"/>
          </p:cNvSpPr>
          <p:nvPr>
            <p:ph idx="1"/>
          </p:nvPr>
        </p:nvSpPr>
        <p:spPr/>
        <p:txBody>
          <a:bodyPr>
            <a:normAutofit/>
          </a:bodyPr>
          <a:lstStyle/>
          <a:p>
            <a:r>
              <a:rPr lang="en-US" dirty="0"/>
              <a:t>The reforms of Joseph II led to revolt in the Austrian Netherlands. </a:t>
            </a:r>
          </a:p>
          <a:p>
            <a:r>
              <a:rPr lang="en-US" dirty="0"/>
              <a:t>The upper classes resisted these reforms, and this galvanized democrats, who to organized clubs to give voice to their demands. </a:t>
            </a:r>
          </a:p>
          <a:p>
            <a:r>
              <a:rPr lang="en-US" dirty="0"/>
              <a:t>A secret society formed armed companies to prepare an uprising, and by late 1789, declared the United States of Belgium. </a:t>
            </a:r>
          </a:p>
          <a:p>
            <a:r>
              <a:rPr lang="en-US" dirty="0"/>
              <a:t>When the democrats began to challenge noble authority, aristocratic leaders allied with the Catholic Church to oppose the democrats</a:t>
            </a:r>
          </a:p>
          <a:p>
            <a:r>
              <a:rPr lang="en-US" dirty="0"/>
              <a:t>Faced with the choice between the Austrian emperor and the rule of nobles and the church the democrats chose a return of the Austrians. </a:t>
            </a:r>
          </a:p>
        </p:txBody>
      </p:sp>
    </p:spTree>
    <p:extLst>
      <p:ext uri="{BB962C8B-B14F-4D97-AF65-F5344CB8AC3E}">
        <p14:creationId xmlns:p14="http://schemas.microsoft.com/office/powerpoint/2010/main" val="1251928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57A6A-35AB-46F3-94FA-3445BD9DC083}"/>
              </a:ext>
            </a:extLst>
          </p:cNvPr>
          <p:cNvSpPr>
            <a:spLocks noGrp="1"/>
          </p:cNvSpPr>
          <p:nvPr>
            <p:ph type="title"/>
          </p:nvPr>
        </p:nvSpPr>
        <p:spPr/>
        <p:txBody>
          <a:bodyPr/>
          <a:lstStyle/>
          <a:p>
            <a:pPr algn="ctr"/>
            <a:r>
              <a:rPr lang="en-US" dirty="0"/>
              <a:t>The Jacobin Club</a:t>
            </a:r>
          </a:p>
        </p:txBody>
      </p:sp>
      <p:sp>
        <p:nvSpPr>
          <p:cNvPr id="3" name="Content Placeholder 2">
            <a:extLst>
              <a:ext uri="{FF2B5EF4-FFF2-40B4-BE49-F238E27FC236}">
                <a16:creationId xmlns:a16="http://schemas.microsoft.com/office/drawing/2014/main" id="{4322872A-FC67-4672-ADB7-279AEDEF9BC1}"/>
              </a:ext>
            </a:extLst>
          </p:cNvPr>
          <p:cNvSpPr>
            <a:spLocks noGrp="1"/>
          </p:cNvSpPr>
          <p:nvPr>
            <p:ph idx="1"/>
          </p:nvPr>
        </p:nvSpPr>
        <p:spPr/>
        <p:txBody>
          <a:bodyPr>
            <a:normAutofit/>
          </a:bodyPr>
          <a:lstStyle/>
          <a:p>
            <a:r>
              <a:rPr lang="en-US" dirty="0"/>
              <a:t>Many of the deputies in the Convention belonged to the Jacobin Club </a:t>
            </a:r>
          </a:p>
          <a:p>
            <a:r>
              <a:rPr lang="en-US" dirty="0"/>
              <a:t>The Jacobin Club in Paris headed a national political network of clubs that linked all the major towns and cities.</a:t>
            </a:r>
          </a:p>
          <a:p>
            <a:r>
              <a:rPr lang="en-US" dirty="0"/>
              <a:t>The Jacobin Club represented the radical, urban elements of the revolution as opposed to the more conservative rural factions. </a:t>
            </a:r>
          </a:p>
        </p:txBody>
      </p:sp>
    </p:spTree>
    <p:extLst>
      <p:ext uri="{BB962C8B-B14F-4D97-AF65-F5344CB8AC3E}">
        <p14:creationId xmlns:p14="http://schemas.microsoft.com/office/powerpoint/2010/main" val="2122639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B558B-D57D-4580-850F-6B8032D9CBCA}"/>
              </a:ext>
            </a:extLst>
          </p:cNvPr>
          <p:cNvSpPr>
            <a:spLocks noGrp="1"/>
          </p:cNvSpPr>
          <p:nvPr>
            <p:ph type="title"/>
          </p:nvPr>
        </p:nvSpPr>
        <p:spPr/>
        <p:txBody>
          <a:bodyPr/>
          <a:lstStyle/>
          <a:p>
            <a:pPr algn="ctr"/>
            <a:r>
              <a:rPr lang="en-US" dirty="0"/>
              <a:t>The Girondins and the Mountain</a:t>
            </a:r>
          </a:p>
        </p:txBody>
      </p:sp>
      <p:sp>
        <p:nvSpPr>
          <p:cNvPr id="3" name="Content Placeholder 2">
            <a:extLst>
              <a:ext uri="{FF2B5EF4-FFF2-40B4-BE49-F238E27FC236}">
                <a16:creationId xmlns:a16="http://schemas.microsoft.com/office/drawing/2014/main" id="{4B6B089A-1ED1-4B67-AF02-CE6306329390}"/>
              </a:ext>
            </a:extLst>
          </p:cNvPr>
          <p:cNvSpPr>
            <a:spLocks noGrp="1"/>
          </p:cNvSpPr>
          <p:nvPr>
            <p:ph idx="1"/>
          </p:nvPr>
        </p:nvSpPr>
        <p:spPr/>
        <p:txBody>
          <a:bodyPr/>
          <a:lstStyle/>
          <a:p>
            <a:r>
              <a:rPr lang="en-US" dirty="0"/>
              <a:t>The more conservative, rural based elements of the Jacobin Club became known as the Girondins.</a:t>
            </a:r>
          </a:p>
          <a:p>
            <a:r>
              <a:rPr lang="en-US" dirty="0"/>
              <a:t>They resented the growing power of Parisian militants and tried to appeal to the departments outside of Paris. </a:t>
            </a:r>
          </a:p>
          <a:p>
            <a:r>
              <a:rPr lang="en-US" dirty="0"/>
              <a:t>The Mountain in contrast to the Girondins, was closely allied with the Paris militants and rejected the conservatism of the rural factions.</a:t>
            </a:r>
          </a:p>
          <a:p>
            <a:pPr marL="0" indent="0">
              <a:buNone/>
            </a:pPr>
            <a:endParaRPr lang="en-US" dirty="0"/>
          </a:p>
          <a:p>
            <a:endParaRPr lang="en-US" dirty="0"/>
          </a:p>
        </p:txBody>
      </p:sp>
    </p:spTree>
    <p:extLst>
      <p:ext uri="{BB962C8B-B14F-4D97-AF65-F5344CB8AC3E}">
        <p14:creationId xmlns:p14="http://schemas.microsoft.com/office/powerpoint/2010/main" val="1946969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ACB69-ABC1-497F-BFD3-70684313977B}"/>
              </a:ext>
            </a:extLst>
          </p:cNvPr>
          <p:cNvSpPr>
            <a:spLocks noGrp="1"/>
          </p:cNvSpPr>
          <p:nvPr>
            <p:ph type="title"/>
          </p:nvPr>
        </p:nvSpPr>
        <p:spPr/>
        <p:txBody>
          <a:bodyPr/>
          <a:lstStyle/>
          <a:p>
            <a:pPr algn="ctr"/>
            <a:r>
              <a:rPr lang="en-US" dirty="0"/>
              <a:t>The End of the Monarchy</a:t>
            </a:r>
          </a:p>
        </p:txBody>
      </p:sp>
      <p:sp>
        <p:nvSpPr>
          <p:cNvPr id="3" name="Content Placeholder 2">
            <a:extLst>
              <a:ext uri="{FF2B5EF4-FFF2-40B4-BE49-F238E27FC236}">
                <a16:creationId xmlns:a16="http://schemas.microsoft.com/office/drawing/2014/main" id="{58D2C8C8-281E-4399-BE1F-5E5D677A66E1}"/>
              </a:ext>
            </a:extLst>
          </p:cNvPr>
          <p:cNvSpPr>
            <a:spLocks noGrp="1"/>
          </p:cNvSpPr>
          <p:nvPr>
            <p:ph idx="1"/>
          </p:nvPr>
        </p:nvSpPr>
        <p:spPr/>
        <p:txBody>
          <a:bodyPr>
            <a:normAutofit fontScale="92500"/>
          </a:bodyPr>
          <a:lstStyle/>
          <a:p>
            <a:r>
              <a:rPr lang="en-US" dirty="0"/>
              <a:t>The National Convention abolished the monarchy and on September 22 established the first republic in French history. </a:t>
            </a:r>
          </a:p>
          <a:p>
            <a:r>
              <a:rPr lang="en-US" dirty="0"/>
              <a:t>The first showdown between the Girondins and the Mountain was the trial of </a:t>
            </a:r>
          </a:p>
          <a:p>
            <a:r>
              <a:rPr lang="en-US" dirty="0"/>
              <a:t>the king in December 1792. </a:t>
            </a:r>
          </a:p>
          <a:p>
            <a:r>
              <a:rPr lang="en-US" dirty="0"/>
              <a:t>Although the Girondins agreed that the king was guilty of treason, many of them argued for clemency, exile, or a popular referendum on his fate. </a:t>
            </a:r>
          </a:p>
          <a:p>
            <a:r>
              <a:rPr lang="en-US" dirty="0"/>
              <a:t>After a long and difficult debate, the National Convention supported the Mountain and voted by a very narrow majority to execute the king. </a:t>
            </a:r>
          </a:p>
          <a:p>
            <a:r>
              <a:rPr lang="en-US" dirty="0"/>
              <a:t>Louis XVI went to the guillotine on January 21, 1793.</a:t>
            </a:r>
          </a:p>
        </p:txBody>
      </p:sp>
    </p:spTree>
    <p:extLst>
      <p:ext uri="{BB962C8B-B14F-4D97-AF65-F5344CB8AC3E}">
        <p14:creationId xmlns:p14="http://schemas.microsoft.com/office/powerpoint/2010/main" val="700656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F34D-A688-4A20-8EF7-9C0ACF7960F9}"/>
              </a:ext>
            </a:extLst>
          </p:cNvPr>
          <p:cNvSpPr>
            <a:spLocks noGrp="1"/>
          </p:cNvSpPr>
          <p:nvPr>
            <p:ph type="title"/>
          </p:nvPr>
        </p:nvSpPr>
        <p:spPr/>
        <p:txBody>
          <a:bodyPr/>
          <a:lstStyle/>
          <a:p>
            <a:pPr algn="ctr"/>
            <a:r>
              <a:rPr lang="en-US" dirty="0"/>
              <a:t>The Committee of Public Safety</a:t>
            </a:r>
          </a:p>
        </p:txBody>
      </p:sp>
      <p:sp>
        <p:nvSpPr>
          <p:cNvPr id="3" name="Content Placeholder 2">
            <a:extLst>
              <a:ext uri="{FF2B5EF4-FFF2-40B4-BE49-F238E27FC236}">
                <a16:creationId xmlns:a16="http://schemas.microsoft.com/office/drawing/2014/main" id="{D8A29A06-C79F-4CAB-BA11-745E42F33491}"/>
              </a:ext>
            </a:extLst>
          </p:cNvPr>
          <p:cNvSpPr>
            <a:spLocks noGrp="1"/>
          </p:cNvSpPr>
          <p:nvPr>
            <p:ph idx="1"/>
          </p:nvPr>
        </p:nvSpPr>
        <p:spPr/>
        <p:txBody>
          <a:bodyPr>
            <a:normAutofit/>
          </a:bodyPr>
          <a:lstStyle/>
          <a:p>
            <a:r>
              <a:rPr lang="en-US" dirty="0"/>
              <a:t>The continuing war with Austria and Prussia require more men and money. </a:t>
            </a:r>
          </a:p>
          <a:p>
            <a:r>
              <a:rPr lang="en-US" dirty="0"/>
              <a:t>The introduction of a national draft provoked massive resistance. </a:t>
            </a:r>
          </a:p>
          <a:p>
            <a:r>
              <a:rPr lang="en-US" dirty="0"/>
              <a:t>In response to growing pressures, the National Convention named a Committee of Public Safety to supervise food distribution, direct the war effort, and root out counterrevolutionaries. </a:t>
            </a:r>
          </a:p>
        </p:txBody>
      </p:sp>
    </p:spTree>
    <p:extLst>
      <p:ext uri="{BB962C8B-B14F-4D97-AF65-F5344CB8AC3E}">
        <p14:creationId xmlns:p14="http://schemas.microsoft.com/office/powerpoint/2010/main" val="3891151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8043D-EF35-4803-8421-11A3BD4E9292}"/>
              </a:ext>
            </a:extLst>
          </p:cNvPr>
          <p:cNvSpPr>
            <a:spLocks noGrp="1"/>
          </p:cNvSpPr>
          <p:nvPr>
            <p:ph type="title"/>
          </p:nvPr>
        </p:nvSpPr>
        <p:spPr/>
        <p:txBody>
          <a:bodyPr/>
          <a:lstStyle/>
          <a:p>
            <a:pPr algn="ctr"/>
            <a:r>
              <a:rPr lang="en-US" dirty="0"/>
              <a:t>Maximilien Robespierre</a:t>
            </a:r>
          </a:p>
        </p:txBody>
      </p:sp>
      <p:pic>
        <p:nvPicPr>
          <p:cNvPr id="6" name="Content Placeholder 5" descr="Portrait of Robespierre">
            <a:extLst>
              <a:ext uri="{FF2B5EF4-FFF2-40B4-BE49-F238E27FC236}">
                <a16:creationId xmlns:a16="http://schemas.microsoft.com/office/drawing/2014/main" id="{A54FA0D2-32CC-4DA3-B24F-0CBBDFEB8CE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10221" y="1825625"/>
            <a:ext cx="3437557" cy="4351338"/>
          </a:xfrm>
        </p:spPr>
      </p:pic>
      <p:sp>
        <p:nvSpPr>
          <p:cNvPr id="4" name="Content Placeholder 3">
            <a:extLst>
              <a:ext uri="{FF2B5EF4-FFF2-40B4-BE49-F238E27FC236}">
                <a16:creationId xmlns:a16="http://schemas.microsoft.com/office/drawing/2014/main" id="{47000A3F-F245-4EF6-9425-42E0399AE4B1}"/>
              </a:ext>
            </a:extLst>
          </p:cNvPr>
          <p:cNvSpPr>
            <a:spLocks noGrp="1"/>
          </p:cNvSpPr>
          <p:nvPr>
            <p:ph sz="half" idx="2"/>
          </p:nvPr>
        </p:nvSpPr>
        <p:spPr/>
        <p:txBody>
          <a:bodyPr>
            <a:normAutofit fontScale="92500" lnSpcReduction="10000"/>
          </a:bodyPr>
          <a:lstStyle/>
          <a:p>
            <a:r>
              <a:rPr lang="en-US" dirty="0"/>
              <a:t>The leader of the Committee of Public Safety, Maximilien Robespierre, wanted to create a “republic of virtue,” in which the government would teach, or force, citizens to become virtuous republicans through a massive program of political reeducation. </a:t>
            </a:r>
          </a:p>
          <a:p>
            <a:r>
              <a:rPr lang="en-US" dirty="0"/>
              <a:t>This led to the Terror, in which the guillotine became the most terrifying instrument of a government that suppressed almost every form of dissent.</a:t>
            </a:r>
          </a:p>
        </p:txBody>
      </p:sp>
    </p:spTree>
    <p:extLst>
      <p:ext uri="{BB962C8B-B14F-4D97-AF65-F5344CB8AC3E}">
        <p14:creationId xmlns:p14="http://schemas.microsoft.com/office/powerpoint/2010/main" val="4213468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DD91E-8E8C-41C2-8BBA-69CD40A494F8}"/>
              </a:ext>
            </a:extLst>
          </p:cNvPr>
          <p:cNvSpPr>
            <a:spLocks noGrp="1"/>
          </p:cNvSpPr>
          <p:nvPr>
            <p:ph type="title"/>
          </p:nvPr>
        </p:nvSpPr>
        <p:spPr/>
        <p:txBody>
          <a:bodyPr/>
          <a:lstStyle/>
          <a:p>
            <a:pPr algn="ctr"/>
            <a:r>
              <a:rPr lang="en-US" dirty="0"/>
              <a:t>Origins of the Terror</a:t>
            </a:r>
          </a:p>
        </p:txBody>
      </p:sp>
      <p:sp>
        <p:nvSpPr>
          <p:cNvPr id="3" name="Content Placeholder 2">
            <a:extLst>
              <a:ext uri="{FF2B5EF4-FFF2-40B4-BE49-F238E27FC236}">
                <a16:creationId xmlns:a16="http://schemas.microsoft.com/office/drawing/2014/main" id="{93CE4FB9-DA51-4AAA-8184-78DAE8CAE736}"/>
              </a:ext>
            </a:extLst>
          </p:cNvPr>
          <p:cNvSpPr>
            <a:spLocks noGrp="1"/>
          </p:cNvSpPr>
          <p:nvPr>
            <p:ph idx="1"/>
          </p:nvPr>
        </p:nvSpPr>
        <p:spPr/>
        <p:txBody>
          <a:bodyPr>
            <a:normAutofit fontScale="92500" lnSpcReduction="10000"/>
          </a:bodyPr>
          <a:lstStyle/>
          <a:p>
            <a:r>
              <a:rPr lang="en-US" dirty="0"/>
              <a:t>The conflict between the more moderate Girondins and the more radical Mountain came to a head in spring 1793. </a:t>
            </a:r>
          </a:p>
          <a:p>
            <a:r>
              <a:rPr lang="en-US" dirty="0"/>
              <a:t>The Girondins arrested Jean-Paul Marat, and Parisian militants marched into the National Convention on June 2, forcing the deputies to decree the arrest of their twenty-nine Girondin colleagues. </a:t>
            </a:r>
          </a:p>
          <a:p>
            <a:r>
              <a:rPr lang="en-US" dirty="0"/>
              <a:t>The Convention established paramilitary bands called revolutionary armies to hunt down political suspects and hoarders of grain. </a:t>
            </a:r>
          </a:p>
          <a:p>
            <a:r>
              <a:rPr lang="en-US" dirty="0"/>
              <a:t>Robespierre enacted price controls and requisitioning.</a:t>
            </a:r>
          </a:p>
          <a:p>
            <a:r>
              <a:rPr lang="en-US" dirty="0"/>
              <a:t>The National Convention established the General Maximum on September 29, 1793, which set limits on the prices of thirty-nine essential commodities and on wages. </a:t>
            </a:r>
          </a:p>
        </p:txBody>
      </p:sp>
    </p:spTree>
    <p:extLst>
      <p:ext uri="{BB962C8B-B14F-4D97-AF65-F5344CB8AC3E}">
        <p14:creationId xmlns:p14="http://schemas.microsoft.com/office/powerpoint/2010/main" val="2015123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FDD51-49F9-4E17-858D-6752EC639070}"/>
              </a:ext>
            </a:extLst>
          </p:cNvPr>
          <p:cNvSpPr>
            <a:spLocks noGrp="1"/>
          </p:cNvSpPr>
          <p:nvPr>
            <p:ph type="title"/>
          </p:nvPr>
        </p:nvSpPr>
        <p:spPr/>
        <p:txBody>
          <a:bodyPr/>
          <a:lstStyle/>
          <a:p>
            <a:pPr algn="ctr"/>
            <a:r>
              <a:rPr lang="en-US" dirty="0"/>
              <a:t>The Terror</a:t>
            </a:r>
          </a:p>
        </p:txBody>
      </p:sp>
      <p:sp>
        <p:nvSpPr>
          <p:cNvPr id="3" name="Content Placeholder 2">
            <a:extLst>
              <a:ext uri="{FF2B5EF4-FFF2-40B4-BE49-F238E27FC236}">
                <a16:creationId xmlns:a16="http://schemas.microsoft.com/office/drawing/2014/main" id="{B12910B8-9BE8-40D5-B9BC-5544CE9E9767}"/>
              </a:ext>
            </a:extLst>
          </p:cNvPr>
          <p:cNvSpPr>
            <a:spLocks noGrp="1"/>
          </p:cNvSpPr>
          <p:nvPr>
            <p:ph idx="1"/>
          </p:nvPr>
        </p:nvSpPr>
        <p:spPr/>
        <p:txBody>
          <a:bodyPr>
            <a:normAutofit/>
          </a:bodyPr>
          <a:lstStyle/>
          <a:p>
            <a:r>
              <a:rPr lang="en-US" dirty="0"/>
              <a:t>The Committee of Public Safety sent deputies out to purge unreliable officials and organize the war effort. </a:t>
            </a:r>
          </a:p>
          <a:p>
            <a:r>
              <a:rPr lang="en-US" dirty="0"/>
              <a:t>Revolutionary tribunals tried political suspects and convicted Marie-Antoinette of treason and sent her to the guillotine. </a:t>
            </a:r>
          </a:p>
          <a:p>
            <a:r>
              <a:rPr lang="en-US" dirty="0"/>
              <a:t>The program of the Terror sought to “republicanize everything” and it organized revolutionary festivals modeled to establish a civic religion.</a:t>
            </a:r>
          </a:p>
          <a:p>
            <a:endParaRPr lang="en-US" dirty="0"/>
          </a:p>
          <a:p>
            <a:endParaRPr lang="en-US" dirty="0"/>
          </a:p>
        </p:txBody>
      </p:sp>
    </p:spTree>
    <p:extLst>
      <p:ext uri="{BB962C8B-B14F-4D97-AF65-F5344CB8AC3E}">
        <p14:creationId xmlns:p14="http://schemas.microsoft.com/office/powerpoint/2010/main" val="59855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D8078-C41F-4915-A1C1-584E00E8834F}"/>
              </a:ext>
            </a:extLst>
          </p:cNvPr>
          <p:cNvSpPr>
            <a:spLocks noGrp="1"/>
          </p:cNvSpPr>
          <p:nvPr>
            <p:ph type="title"/>
          </p:nvPr>
        </p:nvSpPr>
        <p:spPr/>
        <p:txBody>
          <a:bodyPr/>
          <a:lstStyle/>
          <a:p>
            <a:pPr algn="ctr"/>
            <a:r>
              <a:rPr lang="en-US" dirty="0"/>
              <a:t> de-</a:t>
            </a:r>
            <a:r>
              <a:rPr lang="en-US" dirty="0" err="1"/>
              <a:t>Christinization</a:t>
            </a:r>
            <a:endParaRPr lang="en-US" dirty="0"/>
          </a:p>
        </p:txBody>
      </p:sp>
      <p:sp>
        <p:nvSpPr>
          <p:cNvPr id="3" name="Content Placeholder 2">
            <a:extLst>
              <a:ext uri="{FF2B5EF4-FFF2-40B4-BE49-F238E27FC236}">
                <a16:creationId xmlns:a16="http://schemas.microsoft.com/office/drawing/2014/main" id="{85864DBA-30E7-4E76-A29E-17E8C07EC987}"/>
              </a:ext>
            </a:extLst>
          </p:cNvPr>
          <p:cNvSpPr>
            <a:spLocks noGrp="1"/>
          </p:cNvSpPr>
          <p:nvPr>
            <p:ph idx="1"/>
          </p:nvPr>
        </p:nvSpPr>
        <p:spPr/>
        <p:txBody>
          <a:bodyPr>
            <a:normAutofit fontScale="92500" lnSpcReduction="20000"/>
          </a:bodyPr>
          <a:lstStyle/>
          <a:p>
            <a:r>
              <a:rPr lang="en-US" dirty="0"/>
              <a:t>Extremists initiated a campaign of de-Christianization that included closing </a:t>
            </a:r>
          </a:p>
          <a:p>
            <a:r>
              <a:rPr lang="en-US" dirty="0"/>
              <a:t>churches (Protestant as well as Catholic), selling many church buildings to the high-</a:t>
            </a:r>
          </a:p>
          <a:p>
            <a:r>
              <a:rPr lang="en-US" dirty="0" err="1"/>
              <a:t>est</a:t>
            </a:r>
            <a:r>
              <a:rPr lang="en-US" dirty="0"/>
              <a:t> bidder, and trying to force even those clergy who had taken the oath of loyalty </a:t>
            </a:r>
          </a:p>
          <a:p>
            <a:r>
              <a:rPr lang="en-US" dirty="0"/>
              <a:t>to abandon their clerical vocations and marry. </a:t>
            </a:r>
          </a:p>
          <a:p>
            <a:r>
              <a:rPr lang="en-US" dirty="0"/>
              <a:t>Great churches became storehouses for arms or grain, or their stones were sold off to contractors. </a:t>
            </a:r>
          </a:p>
          <a:p>
            <a:r>
              <a:rPr lang="en-US" dirty="0"/>
              <a:t>The medieval statues of kings on the facade of Notre Dame cathedral were beheaded. </a:t>
            </a:r>
          </a:p>
          <a:p>
            <a:r>
              <a:rPr lang="en-US" dirty="0"/>
              <a:t>Church bells were dismantled and church treasures melted down for government use.</a:t>
            </a:r>
          </a:p>
        </p:txBody>
      </p:sp>
    </p:spTree>
    <p:extLst>
      <p:ext uri="{BB962C8B-B14F-4D97-AF65-F5344CB8AC3E}">
        <p14:creationId xmlns:p14="http://schemas.microsoft.com/office/powerpoint/2010/main" val="1208822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88EEF-F6E3-48E6-99FD-58C34E0AFCF4}"/>
              </a:ext>
            </a:extLst>
          </p:cNvPr>
          <p:cNvSpPr>
            <a:spLocks noGrp="1"/>
          </p:cNvSpPr>
          <p:nvPr>
            <p:ph type="title"/>
          </p:nvPr>
        </p:nvSpPr>
        <p:spPr/>
        <p:txBody>
          <a:bodyPr/>
          <a:lstStyle/>
          <a:p>
            <a:pPr algn="ctr"/>
            <a:r>
              <a:rPr lang="en-US" dirty="0"/>
              <a:t>Competing Cults</a:t>
            </a:r>
          </a:p>
        </p:txBody>
      </p:sp>
      <p:sp>
        <p:nvSpPr>
          <p:cNvPr id="3" name="Content Placeholder 2">
            <a:extLst>
              <a:ext uri="{FF2B5EF4-FFF2-40B4-BE49-F238E27FC236}">
                <a16:creationId xmlns:a16="http://schemas.microsoft.com/office/drawing/2014/main" id="{3E54E82D-53C6-468E-87EF-D0CBA6C192F5}"/>
              </a:ext>
            </a:extLst>
          </p:cNvPr>
          <p:cNvSpPr>
            <a:spLocks noGrp="1"/>
          </p:cNvSpPr>
          <p:nvPr>
            <p:ph idx="1"/>
          </p:nvPr>
        </p:nvSpPr>
        <p:spPr/>
        <p:txBody>
          <a:bodyPr>
            <a:normAutofit/>
          </a:bodyPr>
          <a:lstStyle/>
          <a:p>
            <a:r>
              <a:rPr lang="en-US" dirty="0"/>
              <a:t>Extremists tried to establish what they called the Cult of Reason to supplant Christianity. In Paris in the fall of 1793, </a:t>
            </a:r>
          </a:p>
          <a:p>
            <a:r>
              <a:rPr lang="en-US" dirty="0"/>
              <a:t>The Committee of Public Safety halted the de-Christianization campaign, and tried to institute an alternative, the Cult of the Supreme Being, in June 1794. </a:t>
            </a:r>
          </a:p>
          <a:p>
            <a:r>
              <a:rPr lang="en-US" dirty="0"/>
              <a:t>Neither the Cult of Reason nor the Cult of the Supreme Being attracted many followers, but both show the depth of the commitment to overturning the old order and all its traditional institutions.</a:t>
            </a:r>
          </a:p>
        </p:txBody>
      </p:sp>
    </p:spTree>
    <p:extLst>
      <p:ext uri="{BB962C8B-B14F-4D97-AF65-F5344CB8AC3E}">
        <p14:creationId xmlns:p14="http://schemas.microsoft.com/office/powerpoint/2010/main" val="2208638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39D5C-6B5A-4A7A-971A-0EBBB72F2B65}"/>
              </a:ext>
            </a:extLst>
          </p:cNvPr>
          <p:cNvSpPr>
            <a:spLocks noGrp="1"/>
          </p:cNvSpPr>
          <p:nvPr>
            <p:ph type="title"/>
          </p:nvPr>
        </p:nvSpPr>
        <p:spPr/>
        <p:txBody>
          <a:bodyPr/>
          <a:lstStyle/>
          <a:p>
            <a:pPr algn="ctr"/>
            <a:r>
              <a:rPr lang="en-US"/>
              <a:t>Revolutionary Indoctrination</a:t>
            </a:r>
            <a:endParaRPr lang="en-US" dirty="0"/>
          </a:p>
        </p:txBody>
      </p:sp>
      <p:sp>
        <p:nvSpPr>
          <p:cNvPr id="3" name="Content Placeholder 2">
            <a:extLst>
              <a:ext uri="{FF2B5EF4-FFF2-40B4-BE49-F238E27FC236}">
                <a16:creationId xmlns:a16="http://schemas.microsoft.com/office/drawing/2014/main" id="{025C5247-15C0-4585-84F9-503F34B21B4D}"/>
              </a:ext>
            </a:extLst>
          </p:cNvPr>
          <p:cNvSpPr>
            <a:spLocks noGrp="1"/>
          </p:cNvSpPr>
          <p:nvPr>
            <p:ph idx="1"/>
          </p:nvPr>
        </p:nvSpPr>
        <p:spPr/>
        <p:txBody>
          <a:bodyPr/>
          <a:lstStyle/>
          <a:p>
            <a:r>
              <a:rPr lang="en-US" dirty="0"/>
              <a:t>Georges-Jacques Danton thought the people needed revolutionary education and the National Convention took control of public education away from the Catholic church, but a shortage of non-Catholic teachers made this reform ineffective. </a:t>
            </a:r>
          </a:p>
          <a:p>
            <a:r>
              <a:rPr lang="en-US" dirty="0"/>
              <a:t>The National Convention applied the revolution to all aspects of life. </a:t>
            </a:r>
          </a:p>
          <a:p>
            <a:r>
              <a:rPr lang="en-US" dirty="0"/>
              <a:t>The revolution’s tricolor became the new flag of France, a new calendar replaced the Christian one, the metric system replaced the traditional system of measure, state courts took jurisdiction over family law, and primogeniture was outlawed in favor of partible inheritance. </a:t>
            </a:r>
          </a:p>
        </p:txBody>
      </p:sp>
    </p:spTree>
    <p:extLst>
      <p:ext uri="{BB962C8B-B14F-4D97-AF65-F5344CB8AC3E}">
        <p14:creationId xmlns:p14="http://schemas.microsoft.com/office/powerpoint/2010/main" val="211314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F3BEE-249C-4E81-908A-DE353974E498}"/>
              </a:ext>
            </a:extLst>
          </p:cNvPr>
          <p:cNvSpPr>
            <a:spLocks noGrp="1"/>
          </p:cNvSpPr>
          <p:nvPr>
            <p:ph type="title"/>
          </p:nvPr>
        </p:nvSpPr>
        <p:spPr/>
        <p:txBody>
          <a:bodyPr/>
          <a:lstStyle/>
          <a:p>
            <a:pPr algn="ctr"/>
            <a:r>
              <a:rPr lang="en-US" dirty="0"/>
              <a:t>Polish Patriots</a:t>
            </a:r>
          </a:p>
        </p:txBody>
      </p:sp>
      <p:sp>
        <p:nvSpPr>
          <p:cNvPr id="3" name="Content Placeholder 2">
            <a:extLst>
              <a:ext uri="{FF2B5EF4-FFF2-40B4-BE49-F238E27FC236}">
                <a16:creationId xmlns:a16="http://schemas.microsoft.com/office/drawing/2014/main" id="{49EB9394-3F2F-4F11-BB7D-C6B14CD250D2}"/>
              </a:ext>
            </a:extLst>
          </p:cNvPr>
          <p:cNvSpPr>
            <a:spLocks noGrp="1"/>
          </p:cNvSpPr>
          <p:nvPr>
            <p:ph idx="1"/>
          </p:nvPr>
        </p:nvSpPr>
        <p:spPr/>
        <p:txBody>
          <a:bodyPr>
            <a:normAutofit fontScale="92500" lnSpcReduction="10000"/>
          </a:bodyPr>
          <a:lstStyle/>
          <a:p>
            <a:r>
              <a:rPr lang="en-US" dirty="0"/>
              <a:t>A reform party called the Patriots emerged in Poland, which was shocked by the loss of a third of its territory in the first partition of 1772. </a:t>
            </a:r>
          </a:p>
          <a:p>
            <a:r>
              <a:rPr lang="en-US" dirty="0"/>
              <a:t>The Patriots sought to overhaul the weak commonwealth along modern western European lines and looked to King Stanislaw August </a:t>
            </a:r>
            <a:r>
              <a:rPr lang="en-US" dirty="0" err="1"/>
              <a:t>Poniatowski</a:t>
            </a:r>
            <a:r>
              <a:rPr lang="en-US" dirty="0"/>
              <a:t> to lead them.</a:t>
            </a:r>
          </a:p>
          <a:p>
            <a:r>
              <a:rPr lang="en-US" dirty="0"/>
              <a:t>In 1788, the Patriots summoned a reform minded parliament, which eventually enacted the constitution of May 3, 1791, that ended the veto power that each aristocrat had over legislation, granted towns people limited political rights, and vaguely promised future Jewish emancipation.</a:t>
            </a:r>
          </a:p>
          <a:p>
            <a:r>
              <a:rPr lang="en-US" dirty="0"/>
              <a:t>Within a year, however, Catherine the Great turned her attention to Poland, engineered the downfall of the Patriots and ended reform.</a:t>
            </a:r>
          </a:p>
        </p:txBody>
      </p:sp>
    </p:spTree>
    <p:extLst>
      <p:ext uri="{BB962C8B-B14F-4D97-AF65-F5344CB8AC3E}">
        <p14:creationId xmlns:p14="http://schemas.microsoft.com/office/powerpoint/2010/main" val="17536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5279-4E8C-4175-B24F-8BA3A5346107}"/>
              </a:ext>
            </a:extLst>
          </p:cNvPr>
          <p:cNvSpPr>
            <a:spLocks noGrp="1"/>
          </p:cNvSpPr>
          <p:nvPr>
            <p:ph type="title"/>
          </p:nvPr>
        </p:nvSpPr>
        <p:spPr/>
        <p:txBody>
          <a:bodyPr/>
          <a:lstStyle/>
          <a:p>
            <a:pPr algn="ctr"/>
            <a:r>
              <a:rPr lang="en-US" dirty="0"/>
              <a:t>The </a:t>
            </a:r>
            <a:r>
              <a:rPr lang="en-US" dirty="0" err="1"/>
              <a:t>Vendée</a:t>
            </a:r>
            <a:endParaRPr lang="en-US" dirty="0"/>
          </a:p>
        </p:txBody>
      </p:sp>
      <p:sp>
        <p:nvSpPr>
          <p:cNvPr id="3" name="Content Placeholder 2">
            <a:extLst>
              <a:ext uri="{FF2B5EF4-FFF2-40B4-BE49-F238E27FC236}">
                <a16:creationId xmlns:a16="http://schemas.microsoft.com/office/drawing/2014/main" id="{BA2841CD-419C-4D61-B408-37F7849152D0}"/>
              </a:ext>
            </a:extLst>
          </p:cNvPr>
          <p:cNvSpPr>
            <a:spLocks noGrp="1"/>
          </p:cNvSpPr>
          <p:nvPr>
            <p:ph idx="1"/>
          </p:nvPr>
        </p:nvSpPr>
        <p:spPr/>
        <p:txBody>
          <a:bodyPr/>
          <a:lstStyle/>
          <a:p>
            <a:r>
              <a:rPr lang="en-US" dirty="0"/>
              <a:t>The arrest of the Girondin deputies in June 1793 set off resistance against the republic in many parts of France. </a:t>
            </a:r>
          </a:p>
          <a:p>
            <a:r>
              <a:rPr lang="en-US" dirty="0"/>
              <a:t>In the </a:t>
            </a:r>
            <a:r>
              <a:rPr lang="en-US" dirty="0" err="1"/>
              <a:t>Vendée</a:t>
            </a:r>
            <a:r>
              <a:rPr lang="en-US" dirty="0"/>
              <a:t> region of western France, resistance turned into a bloody and prolonged civil war.</a:t>
            </a:r>
          </a:p>
          <a:p>
            <a:r>
              <a:rPr lang="en-US" dirty="0"/>
              <a:t>Both sides committed horrible atrocities.</a:t>
            </a:r>
          </a:p>
          <a:p>
            <a:r>
              <a:rPr lang="en-US" dirty="0"/>
              <a:t>Many thousands lost their lives in fighting that continued on and off for years.</a:t>
            </a:r>
          </a:p>
        </p:txBody>
      </p:sp>
    </p:spTree>
    <p:extLst>
      <p:ext uri="{BB962C8B-B14F-4D97-AF65-F5344CB8AC3E}">
        <p14:creationId xmlns:p14="http://schemas.microsoft.com/office/powerpoint/2010/main" val="1580599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335F-00D8-4292-9A21-70D1FD728140}"/>
              </a:ext>
            </a:extLst>
          </p:cNvPr>
          <p:cNvSpPr>
            <a:spLocks noGrp="1"/>
          </p:cNvSpPr>
          <p:nvPr>
            <p:ph type="title"/>
          </p:nvPr>
        </p:nvSpPr>
        <p:spPr/>
        <p:txBody>
          <a:bodyPr/>
          <a:lstStyle/>
          <a:p>
            <a:pPr algn="ctr"/>
            <a:r>
              <a:rPr lang="en-US" dirty="0"/>
              <a:t>The Peak of the Terror</a:t>
            </a:r>
          </a:p>
        </p:txBody>
      </p:sp>
      <p:sp>
        <p:nvSpPr>
          <p:cNvPr id="3" name="Content Placeholder 2">
            <a:extLst>
              <a:ext uri="{FF2B5EF4-FFF2-40B4-BE49-F238E27FC236}">
                <a16:creationId xmlns:a16="http://schemas.microsoft.com/office/drawing/2014/main" id="{3FA2F756-4001-4C19-9FF8-B4DA5BEE7151}"/>
              </a:ext>
            </a:extLst>
          </p:cNvPr>
          <p:cNvSpPr>
            <a:spLocks noGrp="1"/>
          </p:cNvSpPr>
          <p:nvPr>
            <p:ph idx="1"/>
          </p:nvPr>
        </p:nvSpPr>
        <p:spPr/>
        <p:txBody>
          <a:bodyPr>
            <a:normAutofit/>
          </a:bodyPr>
          <a:lstStyle/>
          <a:p>
            <a:r>
              <a:rPr lang="en-US" dirty="0"/>
              <a:t>The </a:t>
            </a:r>
            <a:r>
              <a:rPr lang="en-US" dirty="0" err="1"/>
              <a:t>Vendée</a:t>
            </a:r>
            <a:r>
              <a:rPr lang="en-US" dirty="0"/>
              <a:t> intensified the Terror with ordinary  people risking the guillotine if they expressed any discontent.</a:t>
            </a:r>
          </a:p>
          <a:p>
            <a:r>
              <a:rPr lang="en-US" dirty="0"/>
              <a:t>The rate of executions in Paris rose from five a day in the spring of 1794 to twenty-six a day in the summer.</a:t>
            </a:r>
          </a:p>
          <a:p>
            <a:r>
              <a:rPr lang="en-US" dirty="0"/>
              <a:t>Robespierre and his inner circle had made so many enemies that they  could not afford to loosen the grip of the Terror.</a:t>
            </a:r>
          </a:p>
          <a:p>
            <a:r>
              <a:rPr lang="en-US" dirty="0"/>
              <a:t>As many as 300,000 French people — 1 out of every 50 — went to prison as suspects between March 1793 and August 1794</a:t>
            </a:r>
          </a:p>
        </p:txBody>
      </p:sp>
    </p:spTree>
    <p:extLst>
      <p:ext uri="{BB962C8B-B14F-4D97-AF65-F5344CB8AC3E}">
        <p14:creationId xmlns:p14="http://schemas.microsoft.com/office/powerpoint/2010/main" val="4103908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AFA85-E809-4EDE-B1B8-B3A5DCE625AF}"/>
              </a:ext>
            </a:extLst>
          </p:cNvPr>
          <p:cNvSpPr>
            <a:spLocks noGrp="1"/>
          </p:cNvSpPr>
          <p:nvPr>
            <p:ph type="title"/>
          </p:nvPr>
        </p:nvSpPr>
        <p:spPr/>
        <p:txBody>
          <a:bodyPr/>
          <a:lstStyle/>
          <a:p>
            <a:pPr algn="ctr"/>
            <a:r>
              <a:rPr lang="en-US" dirty="0"/>
              <a:t>The Thermidorian Reaction</a:t>
            </a:r>
          </a:p>
        </p:txBody>
      </p:sp>
      <p:sp>
        <p:nvSpPr>
          <p:cNvPr id="3" name="Content Placeholder 2">
            <a:extLst>
              <a:ext uri="{FF2B5EF4-FFF2-40B4-BE49-F238E27FC236}">
                <a16:creationId xmlns:a16="http://schemas.microsoft.com/office/drawing/2014/main" id="{51CB33C9-15B5-4AC5-B40E-6FBC58C55072}"/>
              </a:ext>
            </a:extLst>
          </p:cNvPr>
          <p:cNvSpPr>
            <a:spLocks noGrp="1"/>
          </p:cNvSpPr>
          <p:nvPr>
            <p:ph idx="1"/>
          </p:nvPr>
        </p:nvSpPr>
        <p:spPr/>
        <p:txBody>
          <a:bodyPr>
            <a:normAutofit lnSpcReduction="10000"/>
          </a:bodyPr>
          <a:lstStyle/>
          <a:p>
            <a:r>
              <a:rPr lang="en-US" dirty="0"/>
              <a:t>On July 27, 1794, Robespierre appeared before the Convention with yet another list of deputies to be arrested. </a:t>
            </a:r>
          </a:p>
          <a:p>
            <a:r>
              <a:rPr lang="en-US" dirty="0"/>
              <a:t>Many feared they would be named, and they shouted him down and ordered him arrested.</a:t>
            </a:r>
          </a:p>
          <a:p>
            <a:r>
              <a:rPr lang="en-US" dirty="0"/>
              <a:t>The next day he and scores of followers went to the guillotine.</a:t>
            </a:r>
          </a:p>
          <a:p>
            <a:r>
              <a:rPr lang="en-US" dirty="0"/>
              <a:t>The new government released hundreds of suspects and arranged a temporary truce in the </a:t>
            </a:r>
            <a:r>
              <a:rPr lang="en-US" dirty="0" err="1"/>
              <a:t>Vendée</a:t>
            </a:r>
            <a:r>
              <a:rPr lang="en-US" dirty="0"/>
              <a:t>. </a:t>
            </a:r>
          </a:p>
          <a:p>
            <a:r>
              <a:rPr lang="en-US" dirty="0"/>
              <a:t>It purged Jacobins from local bodies and it arrested some of the most notorious “terrorists” in the National Convention, and put them to death.</a:t>
            </a:r>
          </a:p>
        </p:txBody>
      </p:sp>
    </p:spTree>
    <p:extLst>
      <p:ext uri="{BB962C8B-B14F-4D97-AF65-F5344CB8AC3E}">
        <p14:creationId xmlns:p14="http://schemas.microsoft.com/office/powerpoint/2010/main" val="1990044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E5F7D-61E8-46E8-886C-04F01655A1C8}"/>
              </a:ext>
            </a:extLst>
          </p:cNvPr>
          <p:cNvSpPr>
            <a:spLocks noGrp="1"/>
          </p:cNvSpPr>
          <p:nvPr>
            <p:ph type="title"/>
          </p:nvPr>
        </p:nvSpPr>
        <p:spPr/>
        <p:txBody>
          <a:bodyPr/>
          <a:lstStyle/>
          <a:p>
            <a:pPr algn="ctr"/>
            <a:r>
              <a:rPr lang="en-US" dirty="0"/>
              <a:t>The Directory</a:t>
            </a:r>
          </a:p>
        </p:txBody>
      </p:sp>
      <p:sp>
        <p:nvSpPr>
          <p:cNvPr id="3" name="Content Placeholder 2">
            <a:extLst>
              <a:ext uri="{FF2B5EF4-FFF2-40B4-BE49-F238E27FC236}">
                <a16:creationId xmlns:a16="http://schemas.microsoft.com/office/drawing/2014/main" id="{D4384734-8012-4B01-9749-F5A001B87728}"/>
              </a:ext>
            </a:extLst>
          </p:cNvPr>
          <p:cNvSpPr>
            <a:spLocks noGrp="1"/>
          </p:cNvSpPr>
          <p:nvPr>
            <p:ph idx="1"/>
          </p:nvPr>
        </p:nvSpPr>
        <p:spPr/>
        <p:txBody>
          <a:bodyPr>
            <a:normAutofit/>
          </a:bodyPr>
          <a:lstStyle/>
          <a:p>
            <a:r>
              <a:rPr lang="en-US" dirty="0"/>
              <a:t>The National Convention prepared yet another constitution in 1795, setting up a two-house legislature and an executive body — the Directory, headed by five directors.</a:t>
            </a:r>
          </a:p>
          <a:p>
            <a:r>
              <a:rPr lang="en-US" dirty="0"/>
              <a:t>The Directory regime tenuously held on to power for four years. </a:t>
            </a:r>
          </a:p>
          <a:p>
            <a:r>
              <a:rPr lang="en-US" dirty="0"/>
              <a:t>The puritanical atmosphere of the Terror gave way to the pursuit of pleasure.</a:t>
            </a:r>
          </a:p>
          <a:p>
            <a:r>
              <a:rPr lang="en-US" dirty="0"/>
              <a:t>Between 1795 and 1799, the republic endured in France, but it directed a war effort abroad that would ultimately bring to power the man who would dismantle the republic itself.</a:t>
            </a:r>
          </a:p>
          <a:p>
            <a:endParaRPr lang="en-US" dirty="0"/>
          </a:p>
        </p:txBody>
      </p:sp>
    </p:spTree>
    <p:extLst>
      <p:ext uri="{BB962C8B-B14F-4D97-AF65-F5344CB8AC3E}">
        <p14:creationId xmlns:p14="http://schemas.microsoft.com/office/powerpoint/2010/main" val="32218071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D43AA-D650-4169-9964-4F04154C89A4}"/>
              </a:ext>
            </a:extLst>
          </p:cNvPr>
          <p:cNvSpPr>
            <a:spLocks noGrp="1"/>
          </p:cNvSpPr>
          <p:nvPr>
            <p:ph type="title"/>
          </p:nvPr>
        </p:nvSpPr>
        <p:spPr/>
        <p:txBody>
          <a:bodyPr/>
          <a:lstStyle/>
          <a:p>
            <a:pPr algn="ctr"/>
            <a:r>
              <a:rPr lang="en-US" dirty="0"/>
              <a:t>The Republican Army at War</a:t>
            </a:r>
          </a:p>
        </p:txBody>
      </p:sp>
      <p:sp>
        <p:nvSpPr>
          <p:cNvPr id="3" name="Content Placeholder 2">
            <a:extLst>
              <a:ext uri="{FF2B5EF4-FFF2-40B4-BE49-F238E27FC236}">
                <a16:creationId xmlns:a16="http://schemas.microsoft.com/office/drawing/2014/main" id="{ED218FCE-FD68-46EC-AEC5-DE88B4EC91DA}"/>
              </a:ext>
            </a:extLst>
          </p:cNvPr>
          <p:cNvSpPr>
            <a:spLocks noGrp="1"/>
          </p:cNvSpPr>
          <p:nvPr>
            <p:ph idx="1"/>
          </p:nvPr>
        </p:nvSpPr>
        <p:spPr/>
        <p:txBody>
          <a:bodyPr>
            <a:normAutofit/>
          </a:bodyPr>
          <a:lstStyle/>
          <a:p>
            <a:r>
              <a:rPr lang="en-US" dirty="0"/>
              <a:t>By the end of 1793, the French had a huge and powerful fighting force of 700,000 men.</a:t>
            </a:r>
          </a:p>
          <a:p>
            <a:r>
              <a:rPr lang="en-US" dirty="0"/>
              <a:t>Although France had a relatively large navy, the dominance of Great Britain on the seas meant that France had to seek victory on the land.</a:t>
            </a:r>
          </a:p>
          <a:p>
            <a:r>
              <a:rPr lang="en-US" dirty="0"/>
              <a:t>The Republic proclaimed a war of liberation and began conquering territory outside of France, but as the French annexed more and more territory, however, “liberated” people in many places began to view them as an army of occupation. </a:t>
            </a:r>
          </a:p>
        </p:txBody>
      </p:sp>
    </p:spTree>
    <p:extLst>
      <p:ext uri="{BB962C8B-B14F-4D97-AF65-F5344CB8AC3E}">
        <p14:creationId xmlns:p14="http://schemas.microsoft.com/office/powerpoint/2010/main" val="2119832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14048-FF4F-413A-AC2B-9082B3BF1D72}"/>
              </a:ext>
            </a:extLst>
          </p:cNvPr>
          <p:cNvSpPr>
            <a:spLocks noGrp="1"/>
          </p:cNvSpPr>
          <p:nvPr>
            <p:ph type="title"/>
          </p:nvPr>
        </p:nvSpPr>
        <p:spPr/>
        <p:txBody>
          <a:bodyPr/>
          <a:lstStyle/>
          <a:p>
            <a:pPr algn="ctr"/>
            <a:r>
              <a:rPr lang="en-US" dirty="0"/>
              <a:t>Napoleon Bonaparte Emerges</a:t>
            </a:r>
          </a:p>
        </p:txBody>
      </p:sp>
      <p:sp>
        <p:nvSpPr>
          <p:cNvPr id="3" name="Content Placeholder 2">
            <a:extLst>
              <a:ext uri="{FF2B5EF4-FFF2-40B4-BE49-F238E27FC236}">
                <a16:creationId xmlns:a16="http://schemas.microsoft.com/office/drawing/2014/main" id="{4C8754B5-EEB6-4A62-A321-57E752C7D678}"/>
              </a:ext>
            </a:extLst>
          </p:cNvPr>
          <p:cNvSpPr>
            <a:spLocks noGrp="1"/>
          </p:cNvSpPr>
          <p:nvPr>
            <p:ph idx="1"/>
          </p:nvPr>
        </p:nvSpPr>
        <p:spPr/>
        <p:txBody>
          <a:bodyPr>
            <a:normAutofit/>
          </a:bodyPr>
          <a:lstStyle/>
          <a:p>
            <a:r>
              <a:rPr lang="en-US" dirty="0"/>
              <a:t>The brilliant young general Napoleon Bonaparte gained a reputation by defeating the Austrian armies in northern Italy in 1797. </a:t>
            </a:r>
          </a:p>
          <a:p>
            <a:r>
              <a:rPr lang="en-US" dirty="0"/>
              <a:t>Next he overwhelmed Venice, attacked the Swiss cantons in 1798, and conquered the Papal States in 1798, forcing the pope to flee to Siena.</a:t>
            </a:r>
          </a:p>
          <a:p>
            <a:r>
              <a:rPr lang="en-US" dirty="0"/>
              <a:t>France set up a series of sister republics in the former Dutch Republic and in various Italian states.</a:t>
            </a:r>
          </a:p>
        </p:txBody>
      </p:sp>
    </p:spTree>
    <p:extLst>
      <p:ext uri="{BB962C8B-B14F-4D97-AF65-F5344CB8AC3E}">
        <p14:creationId xmlns:p14="http://schemas.microsoft.com/office/powerpoint/2010/main" val="12187460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DB5AC-FBCF-4003-B899-FDA35881F2FB}"/>
              </a:ext>
            </a:extLst>
          </p:cNvPr>
          <p:cNvSpPr>
            <a:spLocks noGrp="1"/>
          </p:cNvSpPr>
          <p:nvPr>
            <p:ph type="title"/>
          </p:nvPr>
        </p:nvSpPr>
        <p:spPr/>
        <p:txBody>
          <a:bodyPr/>
          <a:lstStyle/>
          <a:p>
            <a:pPr algn="ctr"/>
            <a:r>
              <a:rPr lang="en-US" dirty="0"/>
              <a:t>Poland Disappears</a:t>
            </a:r>
          </a:p>
        </p:txBody>
      </p:sp>
      <p:sp>
        <p:nvSpPr>
          <p:cNvPr id="3" name="Content Placeholder 2">
            <a:extLst>
              <a:ext uri="{FF2B5EF4-FFF2-40B4-BE49-F238E27FC236}">
                <a16:creationId xmlns:a16="http://schemas.microsoft.com/office/drawing/2014/main" id="{ED4A66AC-3E85-4425-8E38-7A029D359119}"/>
              </a:ext>
            </a:extLst>
          </p:cNvPr>
          <p:cNvSpPr>
            <a:spLocks noGrp="1"/>
          </p:cNvSpPr>
          <p:nvPr>
            <p:ph idx="1"/>
          </p:nvPr>
        </p:nvSpPr>
        <p:spPr/>
        <p:txBody>
          <a:bodyPr>
            <a:normAutofit/>
          </a:bodyPr>
          <a:lstStyle/>
          <a:p>
            <a:r>
              <a:rPr lang="en-US" dirty="0"/>
              <a:t>In 1793, Prussia took over territory that included 1.1 million Poles while Russia gained 3 million new inhabitants. </a:t>
            </a:r>
          </a:p>
          <a:p>
            <a:r>
              <a:rPr lang="en-US" dirty="0"/>
              <a:t>Austria gave up any claims to Poland in exchange for help from Russia and Prussia in acquiring Bavaria. </a:t>
            </a:r>
          </a:p>
          <a:p>
            <a:r>
              <a:rPr lang="en-US" dirty="0"/>
              <a:t>In the final division of 1795, Prussia absorbed an additional 900,000 Polish subjects, including those in Warsaw; Austria incorporated 1 million Poles and the city of Cracow; Russia gained another 2 million Poles. </a:t>
            </a:r>
          </a:p>
          <a:p>
            <a:r>
              <a:rPr lang="en-US" dirty="0"/>
              <a:t>The three powers determined never to use the term Kingdom of Poland again. </a:t>
            </a:r>
          </a:p>
        </p:txBody>
      </p:sp>
    </p:spTree>
    <p:extLst>
      <p:ext uri="{BB962C8B-B14F-4D97-AF65-F5344CB8AC3E}">
        <p14:creationId xmlns:p14="http://schemas.microsoft.com/office/powerpoint/2010/main" val="25357327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A2599-EB6F-4671-BAA2-2292879194AF}"/>
              </a:ext>
            </a:extLst>
          </p:cNvPr>
          <p:cNvSpPr>
            <a:spLocks noGrp="1"/>
          </p:cNvSpPr>
          <p:nvPr>
            <p:ph type="title"/>
          </p:nvPr>
        </p:nvSpPr>
        <p:spPr/>
        <p:txBody>
          <a:bodyPr/>
          <a:lstStyle/>
          <a:p>
            <a:pPr algn="ctr"/>
            <a:r>
              <a:rPr lang="en-US" dirty="0"/>
              <a:t>Final Partitions of Poland</a:t>
            </a:r>
          </a:p>
        </p:txBody>
      </p:sp>
      <p:pic>
        <p:nvPicPr>
          <p:cNvPr id="5" name="Content Placeholder 4" descr="Map of the 1793 and 1795 partitions of Poland. ">
            <a:extLst>
              <a:ext uri="{FF2B5EF4-FFF2-40B4-BE49-F238E27FC236}">
                <a16:creationId xmlns:a16="http://schemas.microsoft.com/office/drawing/2014/main" id="{075A5406-79D5-4E1F-AA8E-676D25F430E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2271" y="1825625"/>
            <a:ext cx="4587457" cy="4351338"/>
          </a:xfrm>
        </p:spPr>
      </p:pic>
    </p:spTree>
    <p:extLst>
      <p:ext uri="{BB962C8B-B14F-4D97-AF65-F5344CB8AC3E}">
        <p14:creationId xmlns:p14="http://schemas.microsoft.com/office/powerpoint/2010/main" val="38310294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E5BA-63D7-4EBC-9F4A-5FEA7A5A01AA}"/>
              </a:ext>
            </a:extLst>
          </p:cNvPr>
          <p:cNvSpPr>
            <a:spLocks noGrp="1"/>
          </p:cNvSpPr>
          <p:nvPr>
            <p:ph type="title"/>
          </p:nvPr>
        </p:nvSpPr>
        <p:spPr/>
        <p:txBody>
          <a:bodyPr/>
          <a:lstStyle/>
          <a:p>
            <a:pPr algn="ctr"/>
            <a:r>
              <a:rPr lang="en-US" dirty="0"/>
              <a:t>The Haitian Revolt</a:t>
            </a:r>
          </a:p>
        </p:txBody>
      </p:sp>
      <p:sp>
        <p:nvSpPr>
          <p:cNvPr id="3" name="Content Placeholder 2">
            <a:extLst>
              <a:ext uri="{FF2B5EF4-FFF2-40B4-BE49-F238E27FC236}">
                <a16:creationId xmlns:a16="http://schemas.microsoft.com/office/drawing/2014/main" id="{CECED6F7-9DA0-492F-ACB8-9EAFBF4A5C74}"/>
              </a:ext>
            </a:extLst>
          </p:cNvPr>
          <p:cNvSpPr>
            <a:spLocks noGrp="1"/>
          </p:cNvSpPr>
          <p:nvPr>
            <p:ph idx="1"/>
          </p:nvPr>
        </p:nvSpPr>
        <p:spPr/>
        <p:txBody>
          <a:bodyPr>
            <a:normAutofit fontScale="92500" lnSpcReduction="10000"/>
          </a:bodyPr>
          <a:lstStyle/>
          <a:p>
            <a:r>
              <a:rPr lang="en-US" dirty="0"/>
              <a:t>Haiti was known as St. Domingue in 1789. </a:t>
            </a:r>
          </a:p>
          <a:p>
            <a:r>
              <a:rPr lang="en-US" dirty="0"/>
              <a:t>It was inhabited by 465,000 slaves, 30,000 whites, and 28,000 free  people of color, whose primary job was to apprehend runaway slaves and ensure plantation security.</a:t>
            </a:r>
          </a:p>
          <a:p>
            <a:r>
              <a:rPr lang="en-US" dirty="0"/>
              <a:t>In August 1791, the slaves in northern Haiti revolted.</a:t>
            </a:r>
          </a:p>
          <a:p>
            <a:r>
              <a:rPr lang="en-US" dirty="0"/>
              <a:t>The few thousand French republican troops on St. Domingue were outnumbered and the governor freed all the slaves in his jurisdiction in August 1793 without permission from the government in Paris to avert catastrophe. </a:t>
            </a:r>
          </a:p>
          <a:p>
            <a:r>
              <a:rPr lang="en-US" dirty="0"/>
              <a:t>In February 1794, the National Convention formally abolished slavery and granted full rights to all black men in the colonies</a:t>
            </a:r>
          </a:p>
        </p:txBody>
      </p:sp>
    </p:spTree>
    <p:extLst>
      <p:ext uri="{BB962C8B-B14F-4D97-AF65-F5344CB8AC3E}">
        <p14:creationId xmlns:p14="http://schemas.microsoft.com/office/powerpoint/2010/main" val="20493340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B4CB9-E0BC-411B-9B2A-79B4765600CD}"/>
              </a:ext>
            </a:extLst>
          </p:cNvPr>
          <p:cNvSpPr>
            <a:spLocks noGrp="1"/>
          </p:cNvSpPr>
          <p:nvPr>
            <p:ph type="title"/>
          </p:nvPr>
        </p:nvSpPr>
        <p:spPr/>
        <p:txBody>
          <a:bodyPr/>
          <a:lstStyle/>
          <a:p>
            <a:pPr algn="ctr"/>
            <a:r>
              <a:rPr lang="en-US" dirty="0"/>
              <a:t>Toussaint L’Ouverture</a:t>
            </a:r>
          </a:p>
        </p:txBody>
      </p:sp>
      <p:sp>
        <p:nvSpPr>
          <p:cNvPr id="3" name="Content Placeholder 2">
            <a:extLst>
              <a:ext uri="{FF2B5EF4-FFF2-40B4-BE49-F238E27FC236}">
                <a16:creationId xmlns:a16="http://schemas.microsoft.com/office/drawing/2014/main" id="{19F4BBF3-0AA4-44D6-93D8-6DDAFC5BB9E5}"/>
              </a:ext>
            </a:extLst>
          </p:cNvPr>
          <p:cNvSpPr>
            <a:spLocks noGrp="1"/>
          </p:cNvSpPr>
          <p:nvPr>
            <p:ph idx="1"/>
          </p:nvPr>
        </p:nvSpPr>
        <p:spPr/>
        <p:txBody>
          <a:bodyPr>
            <a:normAutofit fontScale="92500"/>
          </a:bodyPr>
          <a:lstStyle/>
          <a:p>
            <a:r>
              <a:rPr lang="en-US" dirty="0"/>
              <a:t>The French actions freeing slaves convinced the </a:t>
            </a:r>
            <a:r>
              <a:rPr lang="en-US" dirty="0" err="1"/>
              <a:t>the</a:t>
            </a:r>
            <a:r>
              <a:rPr lang="en-US" dirty="0"/>
              <a:t> ablest black generals from the Spanish half of the island, the ex-slave François Dominique Toussaint L’Ouverture, to take control of Haiti. </a:t>
            </a:r>
          </a:p>
          <a:p>
            <a:r>
              <a:rPr lang="en-US" dirty="0"/>
              <a:t>In 1802, Napoleon sent French troops to regain control of the island. </a:t>
            </a:r>
          </a:p>
          <a:p>
            <a:r>
              <a:rPr lang="en-US" dirty="0"/>
              <a:t>They arrested Toussaint and transported him to France, where he died in prison.</a:t>
            </a:r>
          </a:p>
          <a:p>
            <a:r>
              <a:rPr lang="en-US" dirty="0"/>
              <a:t>Toussaint became a hero to abolitionists everywhere, a potent symbol of black struggles to win freedom. </a:t>
            </a:r>
          </a:p>
          <a:p>
            <a:r>
              <a:rPr lang="en-US" dirty="0"/>
              <a:t>Napoleon attempted to restore </a:t>
            </a:r>
            <a:r>
              <a:rPr lang="en-US"/>
              <a:t>slavery, but </a:t>
            </a:r>
            <a:r>
              <a:rPr lang="en-US" dirty="0"/>
              <a:t>the remaining black generals defeated his armies and in </a:t>
            </a:r>
            <a:r>
              <a:rPr lang="en-US"/>
              <a:t>1804 proclaimed </a:t>
            </a:r>
            <a:r>
              <a:rPr lang="en-US" dirty="0"/>
              <a:t>the Republic of Haiti.</a:t>
            </a:r>
          </a:p>
          <a:p>
            <a:endParaRPr lang="en-US" dirty="0"/>
          </a:p>
        </p:txBody>
      </p:sp>
    </p:spTree>
    <p:extLst>
      <p:ext uri="{BB962C8B-B14F-4D97-AF65-F5344CB8AC3E}">
        <p14:creationId xmlns:p14="http://schemas.microsoft.com/office/powerpoint/2010/main" val="4122402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C00B8-D927-45E2-8146-296FA912C706}"/>
              </a:ext>
            </a:extLst>
          </p:cNvPr>
          <p:cNvSpPr>
            <a:spLocks noGrp="1"/>
          </p:cNvSpPr>
          <p:nvPr>
            <p:ph type="title"/>
          </p:nvPr>
        </p:nvSpPr>
        <p:spPr/>
        <p:txBody>
          <a:bodyPr/>
          <a:lstStyle/>
          <a:p>
            <a:pPr algn="ctr"/>
            <a:r>
              <a:rPr lang="en-US" dirty="0"/>
              <a:t>Origins of the French Revolution</a:t>
            </a:r>
          </a:p>
        </p:txBody>
      </p:sp>
      <p:sp>
        <p:nvSpPr>
          <p:cNvPr id="3" name="Content Placeholder 2">
            <a:extLst>
              <a:ext uri="{FF2B5EF4-FFF2-40B4-BE49-F238E27FC236}">
                <a16:creationId xmlns:a16="http://schemas.microsoft.com/office/drawing/2014/main" id="{64F7F87D-AE08-43C8-B9A5-10038EE5F2DA}"/>
              </a:ext>
            </a:extLst>
          </p:cNvPr>
          <p:cNvSpPr>
            <a:spLocks noGrp="1"/>
          </p:cNvSpPr>
          <p:nvPr>
            <p:ph idx="1"/>
          </p:nvPr>
        </p:nvSpPr>
        <p:spPr/>
        <p:txBody>
          <a:bodyPr>
            <a:normAutofit fontScale="92500" lnSpcReduction="20000"/>
          </a:bodyPr>
          <a:lstStyle/>
          <a:p>
            <a:r>
              <a:rPr lang="en-US" dirty="0"/>
              <a:t>By the late 1780s, the French monarchy faced a serious fiscal crisis.</a:t>
            </a:r>
          </a:p>
          <a:p>
            <a:r>
              <a:rPr lang="en-US" dirty="0"/>
              <a:t>In response, the King tried to reform the tax system that exempted nobles and the clergy and put the full burden on peasants. </a:t>
            </a:r>
          </a:p>
          <a:p>
            <a:r>
              <a:rPr lang="en-US" dirty="0"/>
              <a:t>With the growing support of public opinion, the middle and upper classes now demanded a clearer system of fiscal accountability.</a:t>
            </a:r>
          </a:p>
          <a:p>
            <a:r>
              <a:rPr lang="en-US" dirty="0"/>
              <a:t>The ineffectiveness of Louis XVI and the Marie Antoinette’s growing unpopularity helped undermine the monarchy as an institution.</a:t>
            </a:r>
          </a:p>
          <a:p>
            <a:r>
              <a:rPr lang="en-US" dirty="0"/>
              <a:t>Faced with a mounting deficit, in 1787 Louis submitted a package of reforms first to the Assembly of Notables and then to his old rival the </a:t>
            </a:r>
            <a:r>
              <a:rPr lang="en-US" dirty="0" err="1"/>
              <a:t>parlement</a:t>
            </a:r>
            <a:r>
              <a:rPr lang="en-US" dirty="0"/>
              <a:t> of Paris. </a:t>
            </a:r>
          </a:p>
          <a:p>
            <a:r>
              <a:rPr lang="en-US" dirty="0"/>
              <a:t>After both refused to consider the reforms, Louis called a meeting of the Estates General, which had last met 175 years before.</a:t>
            </a:r>
          </a:p>
          <a:p>
            <a:endParaRPr lang="en-US" dirty="0"/>
          </a:p>
          <a:p>
            <a:endParaRPr lang="en-US" dirty="0"/>
          </a:p>
        </p:txBody>
      </p:sp>
    </p:spTree>
    <p:extLst>
      <p:ext uri="{BB962C8B-B14F-4D97-AF65-F5344CB8AC3E}">
        <p14:creationId xmlns:p14="http://schemas.microsoft.com/office/powerpoint/2010/main" val="266760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4E2F9-B616-450C-9559-6A95EBA470D7}"/>
              </a:ext>
            </a:extLst>
          </p:cNvPr>
          <p:cNvSpPr>
            <a:spLocks noGrp="1"/>
          </p:cNvSpPr>
          <p:nvPr>
            <p:ph type="title"/>
          </p:nvPr>
        </p:nvSpPr>
        <p:spPr/>
        <p:txBody>
          <a:bodyPr/>
          <a:lstStyle/>
          <a:p>
            <a:pPr algn="ctr"/>
            <a:r>
              <a:rPr lang="en-US" dirty="0"/>
              <a:t>The Estates General</a:t>
            </a:r>
          </a:p>
        </p:txBody>
      </p:sp>
      <p:sp>
        <p:nvSpPr>
          <p:cNvPr id="3" name="Content Placeholder 2">
            <a:extLst>
              <a:ext uri="{FF2B5EF4-FFF2-40B4-BE49-F238E27FC236}">
                <a16:creationId xmlns:a16="http://schemas.microsoft.com/office/drawing/2014/main" id="{57E7B8A1-D164-4475-947B-CC52F1667406}"/>
              </a:ext>
            </a:extLst>
          </p:cNvPr>
          <p:cNvSpPr>
            <a:spLocks noGrp="1"/>
          </p:cNvSpPr>
          <p:nvPr>
            <p:ph idx="1"/>
          </p:nvPr>
        </p:nvSpPr>
        <p:spPr/>
        <p:txBody>
          <a:bodyPr>
            <a:normAutofit fontScale="92500" lnSpcReduction="20000"/>
          </a:bodyPr>
          <a:lstStyle/>
          <a:p>
            <a:r>
              <a:rPr lang="en-US" dirty="0"/>
              <a:t>The Estates General was a legislature made up of the three estates, or orders, of France. </a:t>
            </a:r>
          </a:p>
          <a:p>
            <a:r>
              <a:rPr lang="en-US" dirty="0"/>
              <a:t>The First Estate represented the Catholic church, which owned about 10 percent of the land in France and collected a 10 percent tax (the tithe) on peasants. </a:t>
            </a:r>
          </a:p>
          <a:p>
            <a:r>
              <a:rPr lang="en-US" dirty="0"/>
              <a:t>The Second Estate represented the nobility who owned about one-third of the land, enjoyed many tax exemptions, and collected seigneurial dues and rents from their peasant tenants. </a:t>
            </a:r>
          </a:p>
          <a:p>
            <a:r>
              <a:rPr lang="en-US" dirty="0"/>
              <a:t>The Third Estate represented everyone else, at least 95 percent of the nation. </a:t>
            </a:r>
          </a:p>
          <a:p>
            <a:r>
              <a:rPr lang="en-US" dirty="0"/>
              <a:t>Included in the Third Estate were the vast mass of peasants, some 75 percent of the population, and the sans-culottes who worked with their hands and middle classes of the cities. </a:t>
            </a:r>
          </a:p>
        </p:txBody>
      </p:sp>
    </p:spTree>
    <p:extLst>
      <p:ext uri="{BB962C8B-B14F-4D97-AF65-F5344CB8AC3E}">
        <p14:creationId xmlns:p14="http://schemas.microsoft.com/office/powerpoint/2010/main" val="3110544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7610A-5F94-4EF0-B70D-61C7D1C9097F}"/>
              </a:ext>
            </a:extLst>
          </p:cNvPr>
          <p:cNvSpPr>
            <a:spLocks noGrp="1"/>
          </p:cNvSpPr>
          <p:nvPr>
            <p:ph type="title"/>
          </p:nvPr>
        </p:nvSpPr>
        <p:spPr/>
        <p:txBody>
          <a:bodyPr/>
          <a:lstStyle/>
          <a:p>
            <a:pPr algn="ctr"/>
            <a:r>
              <a:rPr lang="en-US" dirty="0"/>
              <a:t>Voting by Order</a:t>
            </a:r>
          </a:p>
        </p:txBody>
      </p:sp>
      <p:sp>
        <p:nvSpPr>
          <p:cNvPr id="3" name="Content Placeholder 2">
            <a:extLst>
              <a:ext uri="{FF2B5EF4-FFF2-40B4-BE49-F238E27FC236}">
                <a16:creationId xmlns:a16="http://schemas.microsoft.com/office/drawing/2014/main" id="{A39B5BBA-FDAC-4954-A759-5AFE0B899F77}"/>
              </a:ext>
            </a:extLst>
          </p:cNvPr>
          <p:cNvSpPr>
            <a:spLocks noGrp="1"/>
          </p:cNvSpPr>
          <p:nvPr>
            <p:ph idx="1"/>
          </p:nvPr>
        </p:nvSpPr>
        <p:spPr/>
        <p:txBody>
          <a:bodyPr/>
          <a:lstStyle/>
          <a:p>
            <a:r>
              <a:rPr lang="en-US" dirty="0"/>
              <a:t>Voting by order gave each estate one vote for a total of three votes. </a:t>
            </a:r>
          </a:p>
          <a:p>
            <a:r>
              <a:rPr lang="en-US" dirty="0"/>
              <a:t>This allowed the clergy and nobility of the first two estates (representing 5% of the population) to dominate the third estate. </a:t>
            </a:r>
          </a:p>
          <a:p>
            <a:r>
              <a:rPr lang="en-US" dirty="0"/>
              <a:t>The Third Estate wanted to vote by head instead of order because this would allow them to dominated the first two estates. </a:t>
            </a:r>
          </a:p>
          <a:p>
            <a:r>
              <a:rPr lang="en-US" dirty="0"/>
              <a:t>The King refused to approve the reform to allow voting by head instead of order. </a:t>
            </a:r>
          </a:p>
          <a:p>
            <a:endParaRPr lang="en-US" dirty="0"/>
          </a:p>
        </p:txBody>
      </p:sp>
    </p:spTree>
    <p:extLst>
      <p:ext uri="{BB962C8B-B14F-4D97-AF65-F5344CB8AC3E}">
        <p14:creationId xmlns:p14="http://schemas.microsoft.com/office/powerpoint/2010/main" val="4100023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8C3C-FF61-4008-885F-24942CCE3C40}"/>
              </a:ext>
            </a:extLst>
          </p:cNvPr>
          <p:cNvSpPr>
            <a:spLocks noGrp="1"/>
          </p:cNvSpPr>
          <p:nvPr>
            <p:ph type="title"/>
          </p:nvPr>
        </p:nvSpPr>
        <p:spPr/>
        <p:txBody>
          <a:bodyPr/>
          <a:lstStyle/>
          <a:p>
            <a:pPr algn="ctr"/>
            <a:r>
              <a:rPr lang="en-US" dirty="0"/>
              <a:t>Non-Political Factors</a:t>
            </a:r>
          </a:p>
        </p:txBody>
      </p:sp>
      <p:sp>
        <p:nvSpPr>
          <p:cNvPr id="3" name="Content Placeholder 2">
            <a:extLst>
              <a:ext uri="{FF2B5EF4-FFF2-40B4-BE49-F238E27FC236}">
                <a16:creationId xmlns:a16="http://schemas.microsoft.com/office/drawing/2014/main" id="{171C5585-46FC-40A2-8691-9AF5F1F9F875}"/>
              </a:ext>
            </a:extLst>
          </p:cNvPr>
          <p:cNvSpPr>
            <a:spLocks noGrp="1"/>
          </p:cNvSpPr>
          <p:nvPr>
            <p:ph idx="1"/>
          </p:nvPr>
        </p:nvSpPr>
        <p:spPr/>
        <p:txBody>
          <a:bodyPr>
            <a:normAutofit/>
          </a:bodyPr>
          <a:lstStyle/>
          <a:p>
            <a:r>
              <a:rPr lang="en-US" dirty="0"/>
              <a:t>The calling of the Estates General meant that villagers and towns people alike held elections and wrote down their grievances. </a:t>
            </a:r>
          </a:p>
          <a:p>
            <a:r>
              <a:rPr lang="en-US" dirty="0"/>
              <a:t>The humblest peasants burst forth with complaints, especially about taxes, and the process raised expectations for real reform.</a:t>
            </a:r>
          </a:p>
          <a:p>
            <a:r>
              <a:rPr lang="en-US" dirty="0"/>
              <a:t>One village meeting summed up the frustration: “misery is so great in the country that we cannot make enough complaints.” </a:t>
            </a:r>
          </a:p>
          <a:p>
            <a:r>
              <a:rPr lang="en-US" dirty="0"/>
              <a:t>Just at that moment France experienced a food shortage, bread prices rose dramatically, and a slump in textile production caused massive unemployment. Starvation faced a growing number of the poor.</a:t>
            </a:r>
          </a:p>
        </p:txBody>
      </p:sp>
    </p:spTree>
    <p:extLst>
      <p:ext uri="{BB962C8B-B14F-4D97-AF65-F5344CB8AC3E}">
        <p14:creationId xmlns:p14="http://schemas.microsoft.com/office/powerpoint/2010/main" val="402262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5A77A-9B26-4341-970E-6F83A19E232E}"/>
              </a:ext>
            </a:extLst>
          </p:cNvPr>
          <p:cNvSpPr>
            <a:spLocks noGrp="1"/>
          </p:cNvSpPr>
          <p:nvPr>
            <p:ph type="title"/>
          </p:nvPr>
        </p:nvSpPr>
        <p:spPr/>
        <p:txBody>
          <a:bodyPr/>
          <a:lstStyle/>
          <a:p>
            <a:pPr algn="ctr"/>
            <a:r>
              <a:rPr lang="en-US" dirty="0"/>
              <a:t>The “tennis court oath”</a:t>
            </a:r>
          </a:p>
        </p:txBody>
      </p:sp>
      <p:sp>
        <p:nvSpPr>
          <p:cNvPr id="3" name="Content Placeholder 2">
            <a:extLst>
              <a:ext uri="{FF2B5EF4-FFF2-40B4-BE49-F238E27FC236}">
                <a16:creationId xmlns:a16="http://schemas.microsoft.com/office/drawing/2014/main" id="{C63CAB06-8F8E-4859-846F-CC98BFA76735}"/>
              </a:ext>
            </a:extLst>
          </p:cNvPr>
          <p:cNvSpPr>
            <a:spLocks noGrp="1"/>
          </p:cNvSpPr>
          <p:nvPr>
            <p:ph idx="1"/>
          </p:nvPr>
        </p:nvSpPr>
        <p:spPr/>
        <p:txBody>
          <a:bodyPr>
            <a:normAutofit fontScale="85000" lnSpcReduction="20000"/>
          </a:bodyPr>
          <a:lstStyle/>
          <a:p>
            <a:r>
              <a:rPr lang="en-US" dirty="0"/>
              <a:t>The Estates General opened in May 1789. </a:t>
            </a:r>
          </a:p>
          <a:p>
            <a:r>
              <a:rPr lang="en-US" dirty="0"/>
              <a:t>When the nobles insisted on voting by order, the deputies of the Third Estate refused to proceed on that basis. </a:t>
            </a:r>
          </a:p>
          <a:p>
            <a:r>
              <a:rPr lang="en-US" dirty="0"/>
              <a:t>After six weeks of stalemate, the deputies of the Third Estate took unilateral action on June 17 and declared themselves and whoever would join them the National Assembly. </a:t>
            </a:r>
          </a:p>
          <a:p>
            <a:r>
              <a:rPr lang="en-US" dirty="0"/>
              <a:t>Two days later, the clergy voted by a narrow margin to join them. </a:t>
            </a:r>
          </a:p>
          <a:p>
            <a:r>
              <a:rPr lang="en-US" dirty="0"/>
              <a:t>When authorities denied the members of the National </a:t>
            </a:r>
            <a:r>
              <a:rPr lang="en-US"/>
              <a:t>Assembly .</a:t>
            </a:r>
          </a:p>
          <a:p>
            <a:r>
              <a:rPr lang="en-US"/>
              <a:t>Suddenly </a:t>
            </a:r>
            <a:r>
              <a:rPr lang="en-US" dirty="0"/>
              <a:t>access to their meeting hall on June 20, the deputies met on a nearby tennis court and swore an oath not to disband until they had given France a constitution that reflected their newly declared authority. </a:t>
            </a:r>
          </a:p>
          <a:p>
            <a:r>
              <a:rPr lang="en-US" dirty="0"/>
              <a:t>This “tennis court oath” expressed the determination of the Third Estate to carry through a constitutional revolution.</a:t>
            </a:r>
          </a:p>
        </p:txBody>
      </p:sp>
    </p:spTree>
    <p:extLst>
      <p:ext uri="{BB962C8B-B14F-4D97-AF65-F5344CB8AC3E}">
        <p14:creationId xmlns:p14="http://schemas.microsoft.com/office/powerpoint/2010/main" val="1751707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386F8-4403-4D16-8D9C-25D9A7E19EE2}"/>
              </a:ext>
            </a:extLst>
          </p:cNvPr>
          <p:cNvSpPr>
            <a:spLocks noGrp="1"/>
          </p:cNvSpPr>
          <p:nvPr>
            <p:ph type="title"/>
          </p:nvPr>
        </p:nvSpPr>
        <p:spPr/>
        <p:txBody>
          <a:bodyPr/>
          <a:lstStyle/>
          <a:p>
            <a:pPr algn="ctr"/>
            <a:r>
              <a:rPr lang="en-US" dirty="0"/>
              <a:t>The sans-culottes</a:t>
            </a:r>
          </a:p>
        </p:txBody>
      </p:sp>
      <p:sp>
        <p:nvSpPr>
          <p:cNvPr id="3" name="Content Placeholder 2">
            <a:extLst>
              <a:ext uri="{FF2B5EF4-FFF2-40B4-BE49-F238E27FC236}">
                <a16:creationId xmlns:a16="http://schemas.microsoft.com/office/drawing/2014/main" id="{10EF0A5C-A7F5-47B8-A933-D71FC332B392}"/>
              </a:ext>
            </a:extLst>
          </p:cNvPr>
          <p:cNvSpPr>
            <a:spLocks noGrp="1"/>
          </p:cNvSpPr>
          <p:nvPr>
            <p:ph idx="1"/>
          </p:nvPr>
        </p:nvSpPr>
        <p:spPr/>
        <p:txBody>
          <a:bodyPr>
            <a:normAutofit/>
          </a:bodyPr>
          <a:lstStyle/>
          <a:p>
            <a:r>
              <a:rPr lang="en-US" dirty="0"/>
              <a:t>At first, Louis XVI appeared to agree to the new National Assembly, but he also ordered thousands of soldiers to march to Paris. </a:t>
            </a:r>
          </a:p>
          <a:p>
            <a:r>
              <a:rPr lang="en-US" dirty="0"/>
              <a:t>The Assembly feared a plot to disperse them, and their fears were confirmed when, on July 11, the king fired Jacques Necker, the finance minister sympathetic to the cause.</a:t>
            </a:r>
          </a:p>
          <a:p>
            <a:r>
              <a:rPr lang="en-US" dirty="0"/>
              <a:t>The popular reaction in Paris changed the course of the French Revolution. </a:t>
            </a:r>
          </a:p>
          <a:p>
            <a:r>
              <a:rPr lang="en-US" dirty="0"/>
              <a:t>When the news spread, the sans-culottes in Paris began to arm themselves and attack places where either grain or arms were thought to be stored. </a:t>
            </a:r>
          </a:p>
        </p:txBody>
      </p:sp>
    </p:spTree>
    <p:extLst>
      <p:ext uri="{BB962C8B-B14F-4D97-AF65-F5344CB8AC3E}">
        <p14:creationId xmlns:p14="http://schemas.microsoft.com/office/powerpoint/2010/main" val="1816643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3745</Words>
  <Application>Microsoft Office PowerPoint</Application>
  <PresentationFormat>Widescreen</PresentationFormat>
  <Paragraphs>209</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Dutch Patriot Revolt</vt:lpstr>
      <vt:lpstr>The Belgian Independence Movement</vt:lpstr>
      <vt:lpstr>Polish Patriots</vt:lpstr>
      <vt:lpstr>Origins of the French Revolution</vt:lpstr>
      <vt:lpstr>The Estates General</vt:lpstr>
      <vt:lpstr>Voting by Order</vt:lpstr>
      <vt:lpstr>Non-Political Factors</vt:lpstr>
      <vt:lpstr>The “tennis court oath”</vt:lpstr>
      <vt:lpstr>The sans-culottes</vt:lpstr>
      <vt:lpstr>The Bastille</vt:lpstr>
      <vt:lpstr>The National Guard</vt:lpstr>
      <vt:lpstr>The Great Fear</vt:lpstr>
      <vt:lpstr>August 4, 1789</vt:lpstr>
      <vt:lpstr>The Rights of Man</vt:lpstr>
      <vt:lpstr>Declaration of the Rights of Women</vt:lpstr>
      <vt:lpstr>Writing the Constitution</vt:lpstr>
      <vt:lpstr>Reform of the Catholic Church</vt:lpstr>
      <vt:lpstr>The “flight to Varennes”</vt:lpstr>
      <vt:lpstr>War with Austria</vt:lpstr>
      <vt:lpstr>The Jacobin Club</vt:lpstr>
      <vt:lpstr>The Girondins and the Mountain</vt:lpstr>
      <vt:lpstr>The End of the Monarchy</vt:lpstr>
      <vt:lpstr>The Committee of Public Safety</vt:lpstr>
      <vt:lpstr>Maximilien Robespierre</vt:lpstr>
      <vt:lpstr>Origins of the Terror</vt:lpstr>
      <vt:lpstr>The Terror</vt:lpstr>
      <vt:lpstr> de-Christinization</vt:lpstr>
      <vt:lpstr>Competing Cults</vt:lpstr>
      <vt:lpstr>Revolutionary Indoctrination</vt:lpstr>
      <vt:lpstr>The Vendée</vt:lpstr>
      <vt:lpstr>The Peak of the Terror</vt:lpstr>
      <vt:lpstr>The Thermidorian Reaction</vt:lpstr>
      <vt:lpstr>The Directory</vt:lpstr>
      <vt:lpstr>The Republican Army at War</vt:lpstr>
      <vt:lpstr>Napoleon Bonaparte Emerges</vt:lpstr>
      <vt:lpstr>Poland Disappears</vt:lpstr>
      <vt:lpstr>Final Partitions of Poland</vt:lpstr>
      <vt:lpstr>The Haitian Revolt</vt:lpstr>
      <vt:lpstr>Toussaint L’Ouverture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Dutch Patriot Revolt</dc:title>
  <dc:creator>Shawn Burns</dc:creator>
  <cp:lastModifiedBy>Shawn Burns</cp:lastModifiedBy>
  <cp:revision>16</cp:revision>
  <dcterms:created xsi:type="dcterms:W3CDTF">2021-10-12T19:31:36Z</dcterms:created>
  <dcterms:modified xsi:type="dcterms:W3CDTF">2021-10-20T07:32:34Z</dcterms:modified>
</cp:coreProperties>
</file>