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gif"/>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69"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0" d="100"/>
          <a:sy n="100" d="100"/>
        </p:scale>
        <p:origin x="96"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wn Burns" userId="148de5b5402571ee" providerId="LiveId" clId="{1E64B6DC-A58B-4DF9-8A30-BA0652021D83}"/>
    <pc:docChg chg="custSel addSld modSld">
      <pc:chgData name="Shawn Burns" userId="148de5b5402571ee" providerId="LiveId" clId="{1E64B6DC-A58B-4DF9-8A30-BA0652021D83}" dt="2021-10-27T08:53:41.160" v="6470" actId="27636"/>
      <pc:docMkLst>
        <pc:docMk/>
      </pc:docMkLst>
      <pc:sldChg chg="modSp mod">
        <pc:chgData name="Shawn Burns" userId="148de5b5402571ee" providerId="LiveId" clId="{1E64B6DC-A58B-4DF9-8A30-BA0652021D83}" dt="2021-10-27T07:31:25.220" v="301" actId="20577"/>
        <pc:sldMkLst>
          <pc:docMk/>
          <pc:sldMk cId="2087579926" sldId="269"/>
        </pc:sldMkLst>
        <pc:spChg chg="mod">
          <ac:chgData name="Shawn Burns" userId="148de5b5402571ee" providerId="LiveId" clId="{1E64B6DC-A58B-4DF9-8A30-BA0652021D83}" dt="2021-10-27T07:30:24.484" v="258" actId="20577"/>
          <ac:spMkLst>
            <pc:docMk/>
            <pc:sldMk cId="2087579926" sldId="269"/>
            <ac:spMk id="2" creationId="{63057AFB-38D2-424F-A7CA-118C7DDEB066}"/>
          </ac:spMkLst>
        </pc:spChg>
        <pc:spChg chg="mod">
          <ac:chgData name="Shawn Burns" userId="148de5b5402571ee" providerId="LiveId" clId="{1E64B6DC-A58B-4DF9-8A30-BA0652021D83}" dt="2021-10-27T07:31:25.220" v="301" actId="20577"/>
          <ac:spMkLst>
            <pc:docMk/>
            <pc:sldMk cId="2087579926" sldId="269"/>
            <ac:spMk id="3" creationId="{A73A7B81-97F3-4C0F-8F99-08B73B9B3590}"/>
          </ac:spMkLst>
        </pc:spChg>
      </pc:sldChg>
      <pc:sldChg chg="modSp new mod">
        <pc:chgData name="Shawn Burns" userId="148de5b5402571ee" providerId="LiveId" clId="{1E64B6DC-A58B-4DF9-8A30-BA0652021D83}" dt="2021-10-25T23:38:58.855" v="180" actId="20577"/>
        <pc:sldMkLst>
          <pc:docMk/>
          <pc:sldMk cId="3618061193" sldId="270"/>
        </pc:sldMkLst>
        <pc:spChg chg="mod">
          <ac:chgData name="Shawn Burns" userId="148de5b5402571ee" providerId="LiveId" clId="{1E64B6DC-A58B-4DF9-8A30-BA0652021D83}" dt="2021-10-25T23:35:51.462" v="24" actId="27636"/>
          <ac:spMkLst>
            <pc:docMk/>
            <pc:sldMk cId="3618061193" sldId="270"/>
            <ac:spMk id="2" creationId="{65558E45-20DD-408E-AAD8-5F42A5D35743}"/>
          </ac:spMkLst>
        </pc:spChg>
        <pc:spChg chg="mod">
          <ac:chgData name="Shawn Burns" userId="148de5b5402571ee" providerId="LiveId" clId="{1E64B6DC-A58B-4DF9-8A30-BA0652021D83}" dt="2021-10-25T23:38:58.855" v="180" actId="20577"/>
          <ac:spMkLst>
            <pc:docMk/>
            <pc:sldMk cId="3618061193" sldId="270"/>
            <ac:spMk id="3" creationId="{ACEED575-CFC4-4922-9813-9FBEDAEFA0DF}"/>
          </ac:spMkLst>
        </pc:spChg>
      </pc:sldChg>
      <pc:sldChg chg="modSp new mod">
        <pc:chgData name="Shawn Burns" userId="148de5b5402571ee" providerId="LiveId" clId="{1E64B6DC-A58B-4DF9-8A30-BA0652021D83}" dt="2021-10-27T07:29:16.903" v="228" actId="20577"/>
        <pc:sldMkLst>
          <pc:docMk/>
          <pc:sldMk cId="4050760000" sldId="271"/>
        </pc:sldMkLst>
        <pc:spChg chg="mod">
          <ac:chgData name="Shawn Burns" userId="148de5b5402571ee" providerId="LiveId" clId="{1E64B6DC-A58B-4DF9-8A30-BA0652021D83}" dt="2021-10-27T07:27:30.917" v="210" actId="122"/>
          <ac:spMkLst>
            <pc:docMk/>
            <pc:sldMk cId="4050760000" sldId="271"/>
            <ac:spMk id="2" creationId="{CF74F901-EE99-4F5F-A613-8ABBD337A770}"/>
          </ac:spMkLst>
        </pc:spChg>
        <pc:spChg chg="mod">
          <ac:chgData name="Shawn Burns" userId="148de5b5402571ee" providerId="LiveId" clId="{1E64B6DC-A58B-4DF9-8A30-BA0652021D83}" dt="2021-10-27T07:29:16.903" v="228" actId="20577"/>
          <ac:spMkLst>
            <pc:docMk/>
            <pc:sldMk cId="4050760000" sldId="271"/>
            <ac:spMk id="3" creationId="{13B0F786-0BC8-4E03-B69E-134921A8E081}"/>
          </ac:spMkLst>
        </pc:spChg>
      </pc:sldChg>
      <pc:sldChg chg="addSp delSp modSp new mod">
        <pc:chgData name="Shawn Burns" userId="148de5b5402571ee" providerId="LiveId" clId="{1E64B6DC-A58B-4DF9-8A30-BA0652021D83}" dt="2021-10-27T07:33:05.825" v="468" actId="962"/>
        <pc:sldMkLst>
          <pc:docMk/>
          <pc:sldMk cId="1338595992" sldId="272"/>
        </pc:sldMkLst>
        <pc:spChg chg="mod">
          <ac:chgData name="Shawn Burns" userId="148de5b5402571ee" providerId="LiveId" clId="{1E64B6DC-A58B-4DF9-8A30-BA0652021D83}" dt="2021-10-27T07:31:43.790" v="329" actId="122"/>
          <ac:spMkLst>
            <pc:docMk/>
            <pc:sldMk cId="1338595992" sldId="272"/>
            <ac:spMk id="2" creationId="{EAAEB632-EBE5-4545-8F34-6D578A1F4864}"/>
          </ac:spMkLst>
        </pc:spChg>
        <pc:spChg chg="del">
          <ac:chgData name="Shawn Burns" userId="148de5b5402571ee" providerId="LiveId" clId="{1E64B6DC-A58B-4DF9-8A30-BA0652021D83}" dt="2021-10-27T07:32:46.323" v="330" actId="931"/>
          <ac:spMkLst>
            <pc:docMk/>
            <pc:sldMk cId="1338595992" sldId="272"/>
            <ac:spMk id="3" creationId="{9E17EC57-1965-42A5-98CE-209D86895DFA}"/>
          </ac:spMkLst>
        </pc:spChg>
        <pc:picChg chg="add mod">
          <ac:chgData name="Shawn Burns" userId="148de5b5402571ee" providerId="LiveId" clId="{1E64B6DC-A58B-4DF9-8A30-BA0652021D83}" dt="2021-10-27T07:33:05.825" v="468" actId="962"/>
          <ac:picMkLst>
            <pc:docMk/>
            <pc:sldMk cId="1338595992" sldId="272"/>
            <ac:picMk id="5" creationId="{6E618589-854A-460F-89CC-2808D8F21766}"/>
          </ac:picMkLst>
        </pc:picChg>
      </pc:sldChg>
      <pc:sldChg chg="modSp new mod">
        <pc:chgData name="Shawn Burns" userId="148de5b5402571ee" providerId="LiveId" clId="{1E64B6DC-A58B-4DF9-8A30-BA0652021D83}" dt="2021-10-27T07:39:15.259" v="936" actId="20577"/>
        <pc:sldMkLst>
          <pc:docMk/>
          <pc:sldMk cId="3603905057" sldId="273"/>
        </pc:sldMkLst>
        <pc:spChg chg="mod">
          <ac:chgData name="Shawn Burns" userId="148de5b5402571ee" providerId="LiveId" clId="{1E64B6DC-A58B-4DF9-8A30-BA0652021D83}" dt="2021-10-27T07:34:59.743" v="593" actId="20577"/>
          <ac:spMkLst>
            <pc:docMk/>
            <pc:sldMk cId="3603905057" sldId="273"/>
            <ac:spMk id="2" creationId="{3CA5D770-D2BC-4449-832B-1BDB1DE3B36C}"/>
          </ac:spMkLst>
        </pc:spChg>
        <pc:spChg chg="mod">
          <ac:chgData name="Shawn Burns" userId="148de5b5402571ee" providerId="LiveId" clId="{1E64B6DC-A58B-4DF9-8A30-BA0652021D83}" dt="2021-10-27T07:39:15.259" v="936" actId="20577"/>
          <ac:spMkLst>
            <pc:docMk/>
            <pc:sldMk cId="3603905057" sldId="273"/>
            <ac:spMk id="3" creationId="{8BA389FB-65B3-4E71-A12B-F49CC26D48CF}"/>
          </ac:spMkLst>
        </pc:spChg>
      </pc:sldChg>
      <pc:sldChg chg="modSp new mod">
        <pc:chgData name="Shawn Burns" userId="148de5b5402571ee" providerId="LiveId" clId="{1E64B6DC-A58B-4DF9-8A30-BA0652021D83}" dt="2021-10-27T07:42:33.279" v="1240" actId="20577"/>
        <pc:sldMkLst>
          <pc:docMk/>
          <pc:sldMk cId="530636255" sldId="274"/>
        </pc:sldMkLst>
        <pc:spChg chg="mod">
          <ac:chgData name="Shawn Burns" userId="148de5b5402571ee" providerId="LiveId" clId="{1E64B6DC-A58B-4DF9-8A30-BA0652021D83}" dt="2021-10-27T07:39:40.926" v="963" actId="122"/>
          <ac:spMkLst>
            <pc:docMk/>
            <pc:sldMk cId="530636255" sldId="274"/>
            <ac:spMk id="2" creationId="{001D61C5-7362-47C2-A83D-2A275D512E94}"/>
          </ac:spMkLst>
        </pc:spChg>
        <pc:spChg chg="mod">
          <ac:chgData name="Shawn Burns" userId="148de5b5402571ee" providerId="LiveId" clId="{1E64B6DC-A58B-4DF9-8A30-BA0652021D83}" dt="2021-10-27T07:42:33.279" v="1240" actId="20577"/>
          <ac:spMkLst>
            <pc:docMk/>
            <pc:sldMk cId="530636255" sldId="274"/>
            <ac:spMk id="3" creationId="{B01E7791-CF28-4F31-967E-C15E7F1344FA}"/>
          </ac:spMkLst>
        </pc:spChg>
      </pc:sldChg>
      <pc:sldChg chg="addSp delSp modSp new mod">
        <pc:chgData name="Shawn Burns" userId="148de5b5402571ee" providerId="LiveId" clId="{1E64B6DC-A58B-4DF9-8A30-BA0652021D83}" dt="2021-10-27T07:44:29.962" v="1316" actId="962"/>
        <pc:sldMkLst>
          <pc:docMk/>
          <pc:sldMk cId="81848305" sldId="275"/>
        </pc:sldMkLst>
        <pc:spChg chg="mod">
          <ac:chgData name="Shawn Burns" userId="148de5b5402571ee" providerId="LiveId" clId="{1E64B6DC-A58B-4DF9-8A30-BA0652021D83}" dt="2021-10-27T07:44:14.020" v="1263" actId="122"/>
          <ac:spMkLst>
            <pc:docMk/>
            <pc:sldMk cId="81848305" sldId="275"/>
            <ac:spMk id="2" creationId="{EED5E105-37C6-4C55-970B-A075D49F01D2}"/>
          </ac:spMkLst>
        </pc:spChg>
        <pc:spChg chg="del">
          <ac:chgData name="Shawn Burns" userId="148de5b5402571ee" providerId="LiveId" clId="{1E64B6DC-A58B-4DF9-8A30-BA0652021D83}" dt="2021-10-27T07:44:18.555" v="1264" actId="931"/>
          <ac:spMkLst>
            <pc:docMk/>
            <pc:sldMk cId="81848305" sldId="275"/>
            <ac:spMk id="3" creationId="{4930CD59-9F23-47EC-BC94-04A370433E92}"/>
          </ac:spMkLst>
        </pc:spChg>
        <pc:picChg chg="add mod">
          <ac:chgData name="Shawn Burns" userId="148de5b5402571ee" providerId="LiveId" clId="{1E64B6DC-A58B-4DF9-8A30-BA0652021D83}" dt="2021-10-27T07:44:29.962" v="1316" actId="962"/>
          <ac:picMkLst>
            <pc:docMk/>
            <pc:sldMk cId="81848305" sldId="275"/>
            <ac:picMk id="5" creationId="{F8335406-00A4-4DAB-BB92-375B5DD4ED16}"/>
          </ac:picMkLst>
        </pc:picChg>
      </pc:sldChg>
      <pc:sldChg chg="modSp new mod">
        <pc:chgData name="Shawn Burns" userId="148de5b5402571ee" providerId="LiveId" clId="{1E64B6DC-A58B-4DF9-8A30-BA0652021D83}" dt="2021-10-27T07:47:07.947" v="1657" actId="27636"/>
        <pc:sldMkLst>
          <pc:docMk/>
          <pc:sldMk cId="4117017055" sldId="276"/>
        </pc:sldMkLst>
        <pc:spChg chg="mod">
          <ac:chgData name="Shawn Burns" userId="148de5b5402571ee" providerId="LiveId" clId="{1E64B6DC-A58B-4DF9-8A30-BA0652021D83}" dt="2021-10-27T07:44:45.312" v="1340" actId="122"/>
          <ac:spMkLst>
            <pc:docMk/>
            <pc:sldMk cId="4117017055" sldId="276"/>
            <ac:spMk id="2" creationId="{A67D1E29-9EC0-40C5-B2ED-0CA373585039}"/>
          </ac:spMkLst>
        </pc:spChg>
        <pc:spChg chg="mod">
          <ac:chgData name="Shawn Burns" userId="148de5b5402571ee" providerId="LiveId" clId="{1E64B6DC-A58B-4DF9-8A30-BA0652021D83}" dt="2021-10-27T07:47:07.947" v="1657" actId="27636"/>
          <ac:spMkLst>
            <pc:docMk/>
            <pc:sldMk cId="4117017055" sldId="276"/>
            <ac:spMk id="3" creationId="{629C77CF-A763-42FC-9719-174AA1D6FC45}"/>
          </ac:spMkLst>
        </pc:spChg>
      </pc:sldChg>
      <pc:sldChg chg="modSp new mod">
        <pc:chgData name="Shawn Burns" userId="148de5b5402571ee" providerId="LiveId" clId="{1E64B6DC-A58B-4DF9-8A30-BA0652021D83}" dt="2021-10-27T07:50:27.506" v="1951" actId="20577"/>
        <pc:sldMkLst>
          <pc:docMk/>
          <pc:sldMk cId="3103080366" sldId="277"/>
        </pc:sldMkLst>
        <pc:spChg chg="mod">
          <ac:chgData name="Shawn Burns" userId="148de5b5402571ee" providerId="LiveId" clId="{1E64B6DC-A58B-4DF9-8A30-BA0652021D83}" dt="2021-10-27T07:47:19.299" v="1677" actId="122"/>
          <ac:spMkLst>
            <pc:docMk/>
            <pc:sldMk cId="3103080366" sldId="277"/>
            <ac:spMk id="2" creationId="{177A336B-7ED2-45B6-87DF-2651879D278E}"/>
          </ac:spMkLst>
        </pc:spChg>
        <pc:spChg chg="mod">
          <ac:chgData name="Shawn Burns" userId="148de5b5402571ee" providerId="LiveId" clId="{1E64B6DC-A58B-4DF9-8A30-BA0652021D83}" dt="2021-10-27T07:50:27.506" v="1951" actId="20577"/>
          <ac:spMkLst>
            <pc:docMk/>
            <pc:sldMk cId="3103080366" sldId="277"/>
            <ac:spMk id="3" creationId="{E2B88AB6-F497-4E52-AFBC-B425EF2F2998}"/>
          </ac:spMkLst>
        </pc:spChg>
      </pc:sldChg>
      <pc:sldChg chg="modSp new mod">
        <pc:chgData name="Shawn Burns" userId="148de5b5402571ee" providerId="LiveId" clId="{1E64B6DC-A58B-4DF9-8A30-BA0652021D83}" dt="2021-10-27T07:56:37.383" v="2541" actId="20577"/>
        <pc:sldMkLst>
          <pc:docMk/>
          <pc:sldMk cId="2709454878" sldId="278"/>
        </pc:sldMkLst>
        <pc:spChg chg="mod">
          <ac:chgData name="Shawn Burns" userId="148de5b5402571ee" providerId="LiveId" clId="{1E64B6DC-A58B-4DF9-8A30-BA0652021D83}" dt="2021-10-27T07:50:49.669" v="2021" actId="122"/>
          <ac:spMkLst>
            <pc:docMk/>
            <pc:sldMk cId="2709454878" sldId="278"/>
            <ac:spMk id="2" creationId="{2F76F1C5-771A-4CE5-909E-DD9B3BB279A0}"/>
          </ac:spMkLst>
        </pc:spChg>
        <pc:spChg chg="mod">
          <ac:chgData name="Shawn Burns" userId="148de5b5402571ee" providerId="LiveId" clId="{1E64B6DC-A58B-4DF9-8A30-BA0652021D83}" dt="2021-10-27T07:56:37.383" v="2541" actId="20577"/>
          <ac:spMkLst>
            <pc:docMk/>
            <pc:sldMk cId="2709454878" sldId="278"/>
            <ac:spMk id="3" creationId="{CAE0DC9A-E88C-40D9-A1C4-FB9BEE59F635}"/>
          </ac:spMkLst>
        </pc:spChg>
      </pc:sldChg>
      <pc:sldChg chg="modSp new mod">
        <pc:chgData name="Shawn Burns" userId="148de5b5402571ee" providerId="LiveId" clId="{1E64B6DC-A58B-4DF9-8A30-BA0652021D83}" dt="2021-10-27T07:59:49.276" v="2680" actId="20577"/>
        <pc:sldMkLst>
          <pc:docMk/>
          <pc:sldMk cId="3673672641" sldId="279"/>
        </pc:sldMkLst>
        <pc:spChg chg="mod">
          <ac:chgData name="Shawn Burns" userId="148de5b5402571ee" providerId="LiveId" clId="{1E64B6DC-A58B-4DF9-8A30-BA0652021D83}" dt="2021-10-27T07:59:38.518" v="2658" actId="20577"/>
          <ac:spMkLst>
            <pc:docMk/>
            <pc:sldMk cId="3673672641" sldId="279"/>
            <ac:spMk id="2" creationId="{058F1EC5-A6D8-4A30-A1F6-50F788352833}"/>
          </ac:spMkLst>
        </pc:spChg>
        <pc:spChg chg="mod">
          <ac:chgData name="Shawn Burns" userId="148de5b5402571ee" providerId="LiveId" clId="{1E64B6DC-A58B-4DF9-8A30-BA0652021D83}" dt="2021-10-27T07:59:49.276" v="2680" actId="20577"/>
          <ac:spMkLst>
            <pc:docMk/>
            <pc:sldMk cId="3673672641" sldId="279"/>
            <ac:spMk id="3" creationId="{B2CF9156-E0C6-4804-9F87-2E52D0D4F427}"/>
          </ac:spMkLst>
        </pc:spChg>
      </pc:sldChg>
      <pc:sldChg chg="modSp new mod">
        <pc:chgData name="Shawn Burns" userId="148de5b5402571ee" providerId="LiveId" clId="{1E64B6DC-A58B-4DF9-8A30-BA0652021D83}" dt="2021-10-27T08:04:17.862" v="3040" actId="20577"/>
        <pc:sldMkLst>
          <pc:docMk/>
          <pc:sldMk cId="1354842094" sldId="280"/>
        </pc:sldMkLst>
        <pc:spChg chg="mod">
          <ac:chgData name="Shawn Burns" userId="148de5b5402571ee" providerId="LiveId" clId="{1E64B6DC-A58B-4DF9-8A30-BA0652021D83}" dt="2021-10-27T08:00:18.628" v="2690" actId="122"/>
          <ac:spMkLst>
            <pc:docMk/>
            <pc:sldMk cId="1354842094" sldId="280"/>
            <ac:spMk id="2" creationId="{B3B690AA-E25A-489D-85C9-44CE2110D71C}"/>
          </ac:spMkLst>
        </pc:spChg>
        <pc:spChg chg="mod">
          <ac:chgData name="Shawn Burns" userId="148de5b5402571ee" providerId="LiveId" clId="{1E64B6DC-A58B-4DF9-8A30-BA0652021D83}" dt="2021-10-27T08:04:17.862" v="3040" actId="20577"/>
          <ac:spMkLst>
            <pc:docMk/>
            <pc:sldMk cId="1354842094" sldId="280"/>
            <ac:spMk id="3" creationId="{B59A4889-A418-40D7-9149-F1DB9B2D2551}"/>
          </ac:spMkLst>
        </pc:spChg>
      </pc:sldChg>
      <pc:sldChg chg="modSp new mod">
        <pc:chgData name="Shawn Burns" userId="148de5b5402571ee" providerId="LiveId" clId="{1E64B6DC-A58B-4DF9-8A30-BA0652021D83}" dt="2021-10-27T08:11:35.221" v="3293" actId="20577"/>
        <pc:sldMkLst>
          <pc:docMk/>
          <pc:sldMk cId="2510704517" sldId="281"/>
        </pc:sldMkLst>
        <pc:spChg chg="mod">
          <ac:chgData name="Shawn Burns" userId="148de5b5402571ee" providerId="LiveId" clId="{1E64B6DC-A58B-4DF9-8A30-BA0652021D83}" dt="2021-10-27T08:07:32.634" v="3060" actId="122"/>
          <ac:spMkLst>
            <pc:docMk/>
            <pc:sldMk cId="2510704517" sldId="281"/>
            <ac:spMk id="2" creationId="{D6D6117D-AEEA-4720-BBA8-ED020660EB10}"/>
          </ac:spMkLst>
        </pc:spChg>
        <pc:spChg chg="mod">
          <ac:chgData name="Shawn Burns" userId="148de5b5402571ee" providerId="LiveId" clId="{1E64B6DC-A58B-4DF9-8A30-BA0652021D83}" dt="2021-10-27T08:11:35.221" v="3293" actId="20577"/>
          <ac:spMkLst>
            <pc:docMk/>
            <pc:sldMk cId="2510704517" sldId="281"/>
            <ac:spMk id="3" creationId="{502C4AB4-6408-45CA-855B-B84BBDAF1214}"/>
          </ac:spMkLst>
        </pc:spChg>
      </pc:sldChg>
      <pc:sldChg chg="addSp delSp modSp new mod">
        <pc:chgData name="Shawn Burns" userId="148de5b5402571ee" providerId="LiveId" clId="{1E64B6DC-A58B-4DF9-8A30-BA0652021D83}" dt="2021-10-27T08:13:58.536" v="3523" actId="962"/>
        <pc:sldMkLst>
          <pc:docMk/>
          <pc:sldMk cId="1749518605" sldId="282"/>
        </pc:sldMkLst>
        <pc:spChg chg="mod">
          <ac:chgData name="Shawn Burns" userId="148de5b5402571ee" providerId="LiveId" clId="{1E64B6DC-A58B-4DF9-8A30-BA0652021D83}" dt="2021-10-27T08:12:04.928" v="3330" actId="122"/>
          <ac:spMkLst>
            <pc:docMk/>
            <pc:sldMk cId="1749518605" sldId="282"/>
            <ac:spMk id="2" creationId="{12ED4802-4827-484E-ACB7-351131CC3043}"/>
          </ac:spMkLst>
        </pc:spChg>
        <pc:spChg chg="del">
          <ac:chgData name="Shawn Burns" userId="148de5b5402571ee" providerId="LiveId" clId="{1E64B6DC-A58B-4DF9-8A30-BA0652021D83}" dt="2021-10-27T08:13:33.460" v="3331" actId="931"/>
          <ac:spMkLst>
            <pc:docMk/>
            <pc:sldMk cId="1749518605" sldId="282"/>
            <ac:spMk id="3" creationId="{ABB97709-50D5-49A8-BEE1-BAE9B07E9CD0}"/>
          </ac:spMkLst>
        </pc:spChg>
        <pc:picChg chg="add mod">
          <ac:chgData name="Shawn Burns" userId="148de5b5402571ee" providerId="LiveId" clId="{1E64B6DC-A58B-4DF9-8A30-BA0652021D83}" dt="2021-10-27T08:13:58.536" v="3523" actId="962"/>
          <ac:picMkLst>
            <pc:docMk/>
            <pc:sldMk cId="1749518605" sldId="282"/>
            <ac:picMk id="5" creationId="{7CA40ABC-623E-40AD-8969-DCCCAA1D966E}"/>
          </ac:picMkLst>
        </pc:picChg>
      </pc:sldChg>
      <pc:sldChg chg="modSp new mod">
        <pc:chgData name="Shawn Burns" userId="148de5b5402571ee" providerId="LiveId" clId="{1E64B6DC-A58B-4DF9-8A30-BA0652021D83}" dt="2021-10-27T08:16:26.168" v="3714" actId="20577"/>
        <pc:sldMkLst>
          <pc:docMk/>
          <pc:sldMk cId="2945956275" sldId="283"/>
        </pc:sldMkLst>
        <pc:spChg chg="mod">
          <ac:chgData name="Shawn Burns" userId="148de5b5402571ee" providerId="LiveId" clId="{1E64B6DC-A58B-4DF9-8A30-BA0652021D83}" dt="2021-10-27T08:14:56.833" v="3584" actId="20577"/>
          <ac:spMkLst>
            <pc:docMk/>
            <pc:sldMk cId="2945956275" sldId="283"/>
            <ac:spMk id="2" creationId="{9BDBAC55-C4E6-4F29-ABCD-E3F97FA65CE9}"/>
          </ac:spMkLst>
        </pc:spChg>
        <pc:spChg chg="mod">
          <ac:chgData name="Shawn Burns" userId="148de5b5402571ee" providerId="LiveId" clId="{1E64B6DC-A58B-4DF9-8A30-BA0652021D83}" dt="2021-10-27T08:16:26.168" v="3714" actId="20577"/>
          <ac:spMkLst>
            <pc:docMk/>
            <pc:sldMk cId="2945956275" sldId="283"/>
            <ac:spMk id="3" creationId="{29B24FDC-4AE4-436A-8302-B8B5DF074257}"/>
          </ac:spMkLst>
        </pc:spChg>
      </pc:sldChg>
      <pc:sldChg chg="modSp new mod">
        <pc:chgData name="Shawn Burns" userId="148de5b5402571ee" providerId="LiveId" clId="{1E64B6DC-A58B-4DF9-8A30-BA0652021D83}" dt="2021-10-27T08:18:47.366" v="3929" actId="20577"/>
        <pc:sldMkLst>
          <pc:docMk/>
          <pc:sldMk cId="3801070615" sldId="284"/>
        </pc:sldMkLst>
        <pc:spChg chg="mod">
          <ac:chgData name="Shawn Burns" userId="148de5b5402571ee" providerId="LiveId" clId="{1E64B6DC-A58B-4DF9-8A30-BA0652021D83}" dt="2021-10-27T08:16:46.866" v="3742" actId="122"/>
          <ac:spMkLst>
            <pc:docMk/>
            <pc:sldMk cId="3801070615" sldId="284"/>
            <ac:spMk id="2" creationId="{B124794C-FB64-496C-BF59-E73C8FA314B1}"/>
          </ac:spMkLst>
        </pc:spChg>
        <pc:spChg chg="mod">
          <ac:chgData name="Shawn Burns" userId="148de5b5402571ee" providerId="LiveId" clId="{1E64B6DC-A58B-4DF9-8A30-BA0652021D83}" dt="2021-10-27T08:18:47.366" v="3929" actId="20577"/>
          <ac:spMkLst>
            <pc:docMk/>
            <pc:sldMk cId="3801070615" sldId="284"/>
            <ac:spMk id="3" creationId="{7387AE92-5AF6-40CB-BC0F-7B2F972CDDD8}"/>
          </ac:spMkLst>
        </pc:spChg>
      </pc:sldChg>
      <pc:sldChg chg="addSp delSp modSp new mod">
        <pc:chgData name="Shawn Burns" userId="148de5b5402571ee" providerId="LiveId" clId="{1E64B6DC-A58B-4DF9-8A30-BA0652021D83}" dt="2021-10-27T08:21:32.779" v="3984" actId="20577"/>
        <pc:sldMkLst>
          <pc:docMk/>
          <pc:sldMk cId="181921958" sldId="285"/>
        </pc:sldMkLst>
        <pc:spChg chg="mod">
          <ac:chgData name="Shawn Burns" userId="148de5b5402571ee" providerId="LiveId" clId="{1E64B6DC-A58B-4DF9-8A30-BA0652021D83}" dt="2021-10-27T08:19:04.032" v="3947" actId="122"/>
          <ac:spMkLst>
            <pc:docMk/>
            <pc:sldMk cId="181921958" sldId="285"/>
            <ac:spMk id="2" creationId="{C5FAF13D-8220-41A8-8B29-4AF8C07FEB66}"/>
          </ac:spMkLst>
        </pc:spChg>
        <pc:spChg chg="del">
          <ac:chgData name="Shawn Burns" userId="148de5b5402571ee" providerId="LiveId" clId="{1E64B6DC-A58B-4DF9-8A30-BA0652021D83}" dt="2021-10-27T08:20:05.632" v="3948" actId="931"/>
          <ac:spMkLst>
            <pc:docMk/>
            <pc:sldMk cId="181921958" sldId="285"/>
            <ac:spMk id="3" creationId="{9E3DE224-5714-457F-87C7-0458B4E57FB7}"/>
          </ac:spMkLst>
        </pc:spChg>
        <pc:spChg chg="mod">
          <ac:chgData name="Shawn Burns" userId="148de5b5402571ee" providerId="LiveId" clId="{1E64B6DC-A58B-4DF9-8A30-BA0652021D83}" dt="2021-10-27T08:21:32.779" v="3984" actId="20577"/>
          <ac:spMkLst>
            <pc:docMk/>
            <pc:sldMk cId="181921958" sldId="285"/>
            <ac:spMk id="4" creationId="{D0E20694-B5D8-4C3F-8EA6-AE9076F063B5}"/>
          </ac:spMkLst>
        </pc:spChg>
        <pc:picChg chg="add mod">
          <ac:chgData name="Shawn Burns" userId="148de5b5402571ee" providerId="LiveId" clId="{1E64B6DC-A58B-4DF9-8A30-BA0652021D83}" dt="2021-10-27T08:20:06.940" v="3950" actId="962"/>
          <ac:picMkLst>
            <pc:docMk/>
            <pc:sldMk cId="181921958" sldId="285"/>
            <ac:picMk id="6" creationId="{42B552E0-1AA9-4E47-8414-8C519CF733E7}"/>
          </ac:picMkLst>
        </pc:picChg>
      </pc:sldChg>
      <pc:sldChg chg="modSp new mod">
        <pc:chgData name="Shawn Burns" userId="148de5b5402571ee" providerId="LiveId" clId="{1E64B6DC-A58B-4DF9-8A30-BA0652021D83}" dt="2021-10-27T08:30:20.338" v="4583" actId="20577"/>
        <pc:sldMkLst>
          <pc:docMk/>
          <pc:sldMk cId="2769229227" sldId="286"/>
        </pc:sldMkLst>
        <pc:spChg chg="mod">
          <ac:chgData name="Shawn Burns" userId="148de5b5402571ee" providerId="LiveId" clId="{1E64B6DC-A58B-4DF9-8A30-BA0652021D83}" dt="2021-10-27T08:27:56.704" v="4181" actId="20577"/>
          <ac:spMkLst>
            <pc:docMk/>
            <pc:sldMk cId="2769229227" sldId="286"/>
            <ac:spMk id="2" creationId="{CB90B747-C29B-4A01-85BC-99C0573ABEDA}"/>
          </ac:spMkLst>
        </pc:spChg>
        <pc:spChg chg="mod">
          <ac:chgData name="Shawn Burns" userId="148de5b5402571ee" providerId="LiveId" clId="{1E64B6DC-A58B-4DF9-8A30-BA0652021D83}" dt="2021-10-27T08:30:20.338" v="4583" actId="20577"/>
          <ac:spMkLst>
            <pc:docMk/>
            <pc:sldMk cId="2769229227" sldId="286"/>
            <ac:spMk id="3" creationId="{98A8C078-D552-4FD7-BA34-536CD6D0565D}"/>
          </ac:spMkLst>
        </pc:spChg>
      </pc:sldChg>
      <pc:sldChg chg="modSp new mod">
        <pc:chgData name="Shawn Burns" userId="148de5b5402571ee" providerId="LiveId" clId="{1E64B6DC-A58B-4DF9-8A30-BA0652021D83}" dt="2021-10-27T08:37:07.985" v="4966" actId="20577"/>
        <pc:sldMkLst>
          <pc:docMk/>
          <pc:sldMk cId="3687871720" sldId="287"/>
        </pc:sldMkLst>
        <pc:spChg chg="mod">
          <ac:chgData name="Shawn Burns" userId="148de5b5402571ee" providerId="LiveId" clId="{1E64B6DC-A58B-4DF9-8A30-BA0652021D83}" dt="2021-10-27T08:30:58.542" v="4622" actId="122"/>
          <ac:spMkLst>
            <pc:docMk/>
            <pc:sldMk cId="3687871720" sldId="287"/>
            <ac:spMk id="2" creationId="{AFF8D1F8-25B6-45A2-9400-3994C05A6E4B}"/>
          </ac:spMkLst>
        </pc:spChg>
        <pc:spChg chg="mod">
          <ac:chgData name="Shawn Burns" userId="148de5b5402571ee" providerId="LiveId" clId="{1E64B6DC-A58B-4DF9-8A30-BA0652021D83}" dt="2021-10-27T08:37:07.985" v="4966" actId="20577"/>
          <ac:spMkLst>
            <pc:docMk/>
            <pc:sldMk cId="3687871720" sldId="287"/>
            <ac:spMk id="3" creationId="{F22615C3-8F86-44E8-951A-1F51C2A5E509}"/>
          </ac:spMkLst>
        </pc:spChg>
      </pc:sldChg>
      <pc:sldChg chg="modSp new mod">
        <pc:chgData name="Shawn Burns" userId="148de5b5402571ee" providerId="LiveId" clId="{1E64B6DC-A58B-4DF9-8A30-BA0652021D83}" dt="2021-10-27T08:39:52.622" v="5426" actId="20577"/>
        <pc:sldMkLst>
          <pc:docMk/>
          <pc:sldMk cId="41891309" sldId="288"/>
        </pc:sldMkLst>
        <pc:spChg chg="mod">
          <ac:chgData name="Shawn Burns" userId="148de5b5402571ee" providerId="LiveId" clId="{1E64B6DC-A58B-4DF9-8A30-BA0652021D83}" dt="2021-10-27T08:37:33.163" v="5004" actId="122"/>
          <ac:spMkLst>
            <pc:docMk/>
            <pc:sldMk cId="41891309" sldId="288"/>
            <ac:spMk id="2" creationId="{6181B16A-9A17-4AAC-B22B-5D669594D19E}"/>
          </ac:spMkLst>
        </pc:spChg>
        <pc:spChg chg="mod">
          <ac:chgData name="Shawn Burns" userId="148de5b5402571ee" providerId="LiveId" clId="{1E64B6DC-A58B-4DF9-8A30-BA0652021D83}" dt="2021-10-27T08:39:52.622" v="5426" actId="20577"/>
          <ac:spMkLst>
            <pc:docMk/>
            <pc:sldMk cId="41891309" sldId="288"/>
            <ac:spMk id="3" creationId="{1947671D-878D-4D7B-8EF1-3D27B8FDE8C9}"/>
          </ac:spMkLst>
        </pc:spChg>
      </pc:sldChg>
      <pc:sldChg chg="addSp delSp modSp new mod">
        <pc:chgData name="Shawn Burns" userId="148de5b5402571ee" providerId="LiveId" clId="{1E64B6DC-A58B-4DF9-8A30-BA0652021D83}" dt="2021-10-27T08:42:13.442" v="5648" actId="962"/>
        <pc:sldMkLst>
          <pc:docMk/>
          <pc:sldMk cId="1379210789" sldId="289"/>
        </pc:sldMkLst>
        <pc:spChg chg="mod">
          <ac:chgData name="Shawn Burns" userId="148de5b5402571ee" providerId="LiveId" clId="{1E64B6DC-A58B-4DF9-8A30-BA0652021D83}" dt="2021-10-27T08:40:10.266" v="5461" actId="122"/>
          <ac:spMkLst>
            <pc:docMk/>
            <pc:sldMk cId="1379210789" sldId="289"/>
            <ac:spMk id="2" creationId="{6DDF9AAD-3B6B-4F71-BE9D-CC53B0EFE5AD}"/>
          </ac:spMkLst>
        </pc:spChg>
        <pc:spChg chg="del">
          <ac:chgData name="Shawn Burns" userId="148de5b5402571ee" providerId="LiveId" clId="{1E64B6DC-A58B-4DF9-8A30-BA0652021D83}" dt="2021-10-27T08:41:44.776" v="5462" actId="931"/>
          <ac:spMkLst>
            <pc:docMk/>
            <pc:sldMk cId="1379210789" sldId="289"/>
            <ac:spMk id="3" creationId="{DA691FF5-4913-4BA7-8A30-0CF4EEFD15E0}"/>
          </ac:spMkLst>
        </pc:spChg>
        <pc:picChg chg="add mod">
          <ac:chgData name="Shawn Burns" userId="148de5b5402571ee" providerId="LiveId" clId="{1E64B6DC-A58B-4DF9-8A30-BA0652021D83}" dt="2021-10-27T08:42:13.442" v="5648" actId="962"/>
          <ac:picMkLst>
            <pc:docMk/>
            <pc:sldMk cId="1379210789" sldId="289"/>
            <ac:picMk id="5" creationId="{2792BEC0-C5C5-4365-84BE-255835A3D6D9}"/>
          </ac:picMkLst>
        </pc:picChg>
      </pc:sldChg>
      <pc:sldChg chg="modSp new mod">
        <pc:chgData name="Shawn Burns" userId="148de5b5402571ee" providerId="LiveId" clId="{1E64B6DC-A58B-4DF9-8A30-BA0652021D83}" dt="2021-10-27T08:46:51.087" v="5892" actId="20577"/>
        <pc:sldMkLst>
          <pc:docMk/>
          <pc:sldMk cId="2179284414" sldId="290"/>
        </pc:sldMkLst>
        <pc:spChg chg="mod">
          <ac:chgData name="Shawn Burns" userId="148de5b5402571ee" providerId="LiveId" clId="{1E64B6DC-A58B-4DF9-8A30-BA0652021D83}" dt="2021-10-27T08:43:08.832" v="5678" actId="122"/>
          <ac:spMkLst>
            <pc:docMk/>
            <pc:sldMk cId="2179284414" sldId="290"/>
            <ac:spMk id="2" creationId="{4F415A9C-0DFA-428B-96E7-A7C8D4A76A48}"/>
          </ac:spMkLst>
        </pc:spChg>
        <pc:spChg chg="mod">
          <ac:chgData name="Shawn Burns" userId="148de5b5402571ee" providerId="LiveId" clId="{1E64B6DC-A58B-4DF9-8A30-BA0652021D83}" dt="2021-10-27T08:46:51.087" v="5892" actId="20577"/>
          <ac:spMkLst>
            <pc:docMk/>
            <pc:sldMk cId="2179284414" sldId="290"/>
            <ac:spMk id="3" creationId="{785883CE-9B7B-4547-B6EF-D1D83A360934}"/>
          </ac:spMkLst>
        </pc:spChg>
      </pc:sldChg>
      <pc:sldChg chg="modSp new mod">
        <pc:chgData name="Shawn Burns" userId="148de5b5402571ee" providerId="LiveId" clId="{1E64B6DC-A58B-4DF9-8A30-BA0652021D83}" dt="2021-10-27T08:53:41.160" v="6470" actId="27636"/>
        <pc:sldMkLst>
          <pc:docMk/>
          <pc:sldMk cId="4029313086" sldId="291"/>
        </pc:sldMkLst>
        <pc:spChg chg="mod">
          <ac:chgData name="Shawn Burns" userId="148de5b5402571ee" providerId="LiveId" clId="{1E64B6DC-A58B-4DF9-8A30-BA0652021D83}" dt="2021-10-27T08:47:27.847" v="5945" actId="122"/>
          <ac:spMkLst>
            <pc:docMk/>
            <pc:sldMk cId="4029313086" sldId="291"/>
            <ac:spMk id="2" creationId="{E3528C43-44E8-428A-AFEA-5342C2C0D18F}"/>
          </ac:spMkLst>
        </pc:spChg>
        <pc:spChg chg="mod">
          <ac:chgData name="Shawn Burns" userId="148de5b5402571ee" providerId="LiveId" clId="{1E64B6DC-A58B-4DF9-8A30-BA0652021D83}" dt="2021-10-27T08:53:41.160" v="6470" actId="27636"/>
          <ac:spMkLst>
            <pc:docMk/>
            <pc:sldMk cId="4029313086" sldId="291"/>
            <ac:spMk id="3" creationId="{7EDAD8F0-60B6-4B88-9669-6C1A2799953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6331-12B3-40E4-AF0C-727C829AD0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BB03B4-FE56-42E4-A400-3FD73B5935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5983AD-FC6E-4F7A-81C2-50F944EECA63}"/>
              </a:ext>
            </a:extLst>
          </p:cNvPr>
          <p:cNvSpPr>
            <a:spLocks noGrp="1"/>
          </p:cNvSpPr>
          <p:nvPr>
            <p:ph type="dt" sz="half" idx="10"/>
          </p:nvPr>
        </p:nvSpPr>
        <p:spPr/>
        <p:txBody>
          <a:bodyPr/>
          <a:lstStyle/>
          <a:p>
            <a:fld id="{D16663C8-60AE-4C5B-8941-7638ADF2B3F8}" type="datetimeFigureOut">
              <a:rPr lang="en-US" smtClean="0"/>
              <a:t>10/27/2021</a:t>
            </a:fld>
            <a:endParaRPr lang="en-US"/>
          </a:p>
        </p:txBody>
      </p:sp>
      <p:sp>
        <p:nvSpPr>
          <p:cNvPr id="5" name="Footer Placeholder 4">
            <a:extLst>
              <a:ext uri="{FF2B5EF4-FFF2-40B4-BE49-F238E27FC236}">
                <a16:creationId xmlns:a16="http://schemas.microsoft.com/office/drawing/2014/main" id="{7F277A0E-8268-4256-88DA-AF236BE01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40D3B-F9F5-4811-9CB8-C2BB56D32728}"/>
              </a:ext>
            </a:extLst>
          </p:cNvPr>
          <p:cNvSpPr>
            <a:spLocks noGrp="1"/>
          </p:cNvSpPr>
          <p:nvPr>
            <p:ph type="sldNum" sz="quarter" idx="12"/>
          </p:nvPr>
        </p:nvSpPr>
        <p:spPr/>
        <p:txBody>
          <a:bodyPr/>
          <a:lstStyle/>
          <a:p>
            <a:fld id="{93AF4673-FFB4-4A37-8466-9899B1CEC5FB}" type="slidenum">
              <a:rPr lang="en-US" smtClean="0"/>
              <a:t>‹#›</a:t>
            </a:fld>
            <a:endParaRPr lang="en-US"/>
          </a:p>
        </p:txBody>
      </p:sp>
    </p:spTree>
    <p:extLst>
      <p:ext uri="{BB962C8B-B14F-4D97-AF65-F5344CB8AC3E}">
        <p14:creationId xmlns:p14="http://schemas.microsoft.com/office/powerpoint/2010/main" val="3122576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66BCA-E37F-4CDA-BFCA-BF51E5B827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BBFC1-6CAA-4695-914E-19CB6DDD46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5FEDCC-F2AD-4360-8323-A37A74CCDBBE}"/>
              </a:ext>
            </a:extLst>
          </p:cNvPr>
          <p:cNvSpPr>
            <a:spLocks noGrp="1"/>
          </p:cNvSpPr>
          <p:nvPr>
            <p:ph type="dt" sz="half" idx="10"/>
          </p:nvPr>
        </p:nvSpPr>
        <p:spPr/>
        <p:txBody>
          <a:bodyPr/>
          <a:lstStyle/>
          <a:p>
            <a:fld id="{D16663C8-60AE-4C5B-8941-7638ADF2B3F8}" type="datetimeFigureOut">
              <a:rPr lang="en-US" smtClean="0"/>
              <a:t>10/27/2021</a:t>
            </a:fld>
            <a:endParaRPr lang="en-US"/>
          </a:p>
        </p:txBody>
      </p:sp>
      <p:sp>
        <p:nvSpPr>
          <p:cNvPr id="5" name="Footer Placeholder 4">
            <a:extLst>
              <a:ext uri="{FF2B5EF4-FFF2-40B4-BE49-F238E27FC236}">
                <a16:creationId xmlns:a16="http://schemas.microsoft.com/office/drawing/2014/main" id="{80438A24-0E48-4454-8602-E49043F11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20FAD-C5DA-44CD-8BD1-FF492D205E7E}"/>
              </a:ext>
            </a:extLst>
          </p:cNvPr>
          <p:cNvSpPr>
            <a:spLocks noGrp="1"/>
          </p:cNvSpPr>
          <p:nvPr>
            <p:ph type="sldNum" sz="quarter" idx="12"/>
          </p:nvPr>
        </p:nvSpPr>
        <p:spPr/>
        <p:txBody>
          <a:bodyPr/>
          <a:lstStyle/>
          <a:p>
            <a:fld id="{93AF4673-FFB4-4A37-8466-9899B1CEC5FB}" type="slidenum">
              <a:rPr lang="en-US" smtClean="0"/>
              <a:t>‹#›</a:t>
            </a:fld>
            <a:endParaRPr lang="en-US"/>
          </a:p>
        </p:txBody>
      </p:sp>
    </p:spTree>
    <p:extLst>
      <p:ext uri="{BB962C8B-B14F-4D97-AF65-F5344CB8AC3E}">
        <p14:creationId xmlns:p14="http://schemas.microsoft.com/office/powerpoint/2010/main" val="337486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904490-EE76-460F-A086-41FAF60450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0BDC4D-F43E-4A33-8427-8898564BE1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5C7A6-B46C-4EC9-884F-A5DFD18F7672}"/>
              </a:ext>
            </a:extLst>
          </p:cNvPr>
          <p:cNvSpPr>
            <a:spLocks noGrp="1"/>
          </p:cNvSpPr>
          <p:nvPr>
            <p:ph type="dt" sz="half" idx="10"/>
          </p:nvPr>
        </p:nvSpPr>
        <p:spPr/>
        <p:txBody>
          <a:bodyPr/>
          <a:lstStyle/>
          <a:p>
            <a:fld id="{D16663C8-60AE-4C5B-8941-7638ADF2B3F8}" type="datetimeFigureOut">
              <a:rPr lang="en-US" smtClean="0"/>
              <a:t>10/27/2021</a:t>
            </a:fld>
            <a:endParaRPr lang="en-US"/>
          </a:p>
        </p:txBody>
      </p:sp>
      <p:sp>
        <p:nvSpPr>
          <p:cNvPr id="5" name="Footer Placeholder 4">
            <a:extLst>
              <a:ext uri="{FF2B5EF4-FFF2-40B4-BE49-F238E27FC236}">
                <a16:creationId xmlns:a16="http://schemas.microsoft.com/office/drawing/2014/main" id="{D8CC3742-277F-478D-8515-4E71A3D97E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AB64D-F50F-422E-A4E1-5B9F2FA8EC8A}"/>
              </a:ext>
            </a:extLst>
          </p:cNvPr>
          <p:cNvSpPr>
            <a:spLocks noGrp="1"/>
          </p:cNvSpPr>
          <p:nvPr>
            <p:ph type="sldNum" sz="quarter" idx="12"/>
          </p:nvPr>
        </p:nvSpPr>
        <p:spPr/>
        <p:txBody>
          <a:bodyPr/>
          <a:lstStyle/>
          <a:p>
            <a:fld id="{93AF4673-FFB4-4A37-8466-9899B1CEC5FB}" type="slidenum">
              <a:rPr lang="en-US" smtClean="0"/>
              <a:t>‹#›</a:t>
            </a:fld>
            <a:endParaRPr lang="en-US"/>
          </a:p>
        </p:txBody>
      </p:sp>
    </p:spTree>
    <p:extLst>
      <p:ext uri="{BB962C8B-B14F-4D97-AF65-F5344CB8AC3E}">
        <p14:creationId xmlns:p14="http://schemas.microsoft.com/office/powerpoint/2010/main" val="1027868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1DC18-3BDD-40F4-B99B-017CA69FF0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192FA8-75B8-4B6C-8AA0-FBAF4A6E64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48819-FF4C-4DDA-9264-083B381E8C9D}"/>
              </a:ext>
            </a:extLst>
          </p:cNvPr>
          <p:cNvSpPr>
            <a:spLocks noGrp="1"/>
          </p:cNvSpPr>
          <p:nvPr>
            <p:ph type="dt" sz="half" idx="10"/>
          </p:nvPr>
        </p:nvSpPr>
        <p:spPr/>
        <p:txBody>
          <a:bodyPr/>
          <a:lstStyle/>
          <a:p>
            <a:fld id="{D16663C8-60AE-4C5B-8941-7638ADF2B3F8}" type="datetimeFigureOut">
              <a:rPr lang="en-US" smtClean="0"/>
              <a:t>10/27/2021</a:t>
            </a:fld>
            <a:endParaRPr lang="en-US"/>
          </a:p>
        </p:txBody>
      </p:sp>
      <p:sp>
        <p:nvSpPr>
          <p:cNvPr id="5" name="Footer Placeholder 4">
            <a:extLst>
              <a:ext uri="{FF2B5EF4-FFF2-40B4-BE49-F238E27FC236}">
                <a16:creationId xmlns:a16="http://schemas.microsoft.com/office/drawing/2014/main" id="{452DAC79-4B2A-471C-9FD0-691174080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CD44E-481D-4A2E-8B4D-9268080A6495}"/>
              </a:ext>
            </a:extLst>
          </p:cNvPr>
          <p:cNvSpPr>
            <a:spLocks noGrp="1"/>
          </p:cNvSpPr>
          <p:nvPr>
            <p:ph type="sldNum" sz="quarter" idx="12"/>
          </p:nvPr>
        </p:nvSpPr>
        <p:spPr/>
        <p:txBody>
          <a:bodyPr/>
          <a:lstStyle/>
          <a:p>
            <a:fld id="{93AF4673-FFB4-4A37-8466-9899B1CEC5FB}" type="slidenum">
              <a:rPr lang="en-US" smtClean="0"/>
              <a:t>‹#›</a:t>
            </a:fld>
            <a:endParaRPr lang="en-US"/>
          </a:p>
        </p:txBody>
      </p:sp>
    </p:spTree>
    <p:extLst>
      <p:ext uri="{BB962C8B-B14F-4D97-AF65-F5344CB8AC3E}">
        <p14:creationId xmlns:p14="http://schemas.microsoft.com/office/powerpoint/2010/main" val="67097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C9F4C-89DB-421F-9159-F87AB79773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868D0B-B8B7-43EF-AB89-1C3BCA7D58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110F1E-B7C6-48C0-A04D-40FCBB3B9D80}"/>
              </a:ext>
            </a:extLst>
          </p:cNvPr>
          <p:cNvSpPr>
            <a:spLocks noGrp="1"/>
          </p:cNvSpPr>
          <p:nvPr>
            <p:ph type="dt" sz="half" idx="10"/>
          </p:nvPr>
        </p:nvSpPr>
        <p:spPr/>
        <p:txBody>
          <a:bodyPr/>
          <a:lstStyle/>
          <a:p>
            <a:fld id="{D16663C8-60AE-4C5B-8941-7638ADF2B3F8}" type="datetimeFigureOut">
              <a:rPr lang="en-US" smtClean="0"/>
              <a:t>10/27/2021</a:t>
            </a:fld>
            <a:endParaRPr lang="en-US"/>
          </a:p>
        </p:txBody>
      </p:sp>
      <p:sp>
        <p:nvSpPr>
          <p:cNvPr id="5" name="Footer Placeholder 4">
            <a:extLst>
              <a:ext uri="{FF2B5EF4-FFF2-40B4-BE49-F238E27FC236}">
                <a16:creationId xmlns:a16="http://schemas.microsoft.com/office/drawing/2014/main" id="{F7A9FF2A-6B3D-4FD4-961B-A6F26090F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A2DDE-986B-4CC6-9890-6259C0ED8BC1}"/>
              </a:ext>
            </a:extLst>
          </p:cNvPr>
          <p:cNvSpPr>
            <a:spLocks noGrp="1"/>
          </p:cNvSpPr>
          <p:nvPr>
            <p:ph type="sldNum" sz="quarter" idx="12"/>
          </p:nvPr>
        </p:nvSpPr>
        <p:spPr/>
        <p:txBody>
          <a:bodyPr/>
          <a:lstStyle/>
          <a:p>
            <a:fld id="{93AF4673-FFB4-4A37-8466-9899B1CEC5FB}" type="slidenum">
              <a:rPr lang="en-US" smtClean="0"/>
              <a:t>‹#›</a:t>
            </a:fld>
            <a:endParaRPr lang="en-US"/>
          </a:p>
        </p:txBody>
      </p:sp>
    </p:spTree>
    <p:extLst>
      <p:ext uri="{BB962C8B-B14F-4D97-AF65-F5344CB8AC3E}">
        <p14:creationId xmlns:p14="http://schemas.microsoft.com/office/powerpoint/2010/main" val="238829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B72A0-AA99-4E71-ADEC-7CCA95DED8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0E8E28-6034-4570-9429-7B7E314AF8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5E998F-F299-4C22-9042-2717B7DB09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BC96EF-4EF0-481D-8DFD-C1C2CC0D8B89}"/>
              </a:ext>
            </a:extLst>
          </p:cNvPr>
          <p:cNvSpPr>
            <a:spLocks noGrp="1"/>
          </p:cNvSpPr>
          <p:nvPr>
            <p:ph type="dt" sz="half" idx="10"/>
          </p:nvPr>
        </p:nvSpPr>
        <p:spPr/>
        <p:txBody>
          <a:bodyPr/>
          <a:lstStyle/>
          <a:p>
            <a:fld id="{D16663C8-60AE-4C5B-8941-7638ADF2B3F8}" type="datetimeFigureOut">
              <a:rPr lang="en-US" smtClean="0"/>
              <a:t>10/27/2021</a:t>
            </a:fld>
            <a:endParaRPr lang="en-US"/>
          </a:p>
        </p:txBody>
      </p:sp>
      <p:sp>
        <p:nvSpPr>
          <p:cNvPr id="6" name="Footer Placeholder 5">
            <a:extLst>
              <a:ext uri="{FF2B5EF4-FFF2-40B4-BE49-F238E27FC236}">
                <a16:creationId xmlns:a16="http://schemas.microsoft.com/office/drawing/2014/main" id="{A9D11D63-7C73-4730-B7C9-7836D22CDF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0B7349-F52B-4F38-A367-834A1EA7756C}"/>
              </a:ext>
            </a:extLst>
          </p:cNvPr>
          <p:cNvSpPr>
            <a:spLocks noGrp="1"/>
          </p:cNvSpPr>
          <p:nvPr>
            <p:ph type="sldNum" sz="quarter" idx="12"/>
          </p:nvPr>
        </p:nvSpPr>
        <p:spPr/>
        <p:txBody>
          <a:bodyPr/>
          <a:lstStyle/>
          <a:p>
            <a:fld id="{93AF4673-FFB4-4A37-8466-9899B1CEC5FB}" type="slidenum">
              <a:rPr lang="en-US" smtClean="0"/>
              <a:t>‹#›</a:t>
            </a:fld>
            <a:endParaRPr lang="en-US"/>
          </a:p>
        </p:txBody>
      </p:sp>
    </p:spTree>
    <p:extLst>
      <p:ext uri="{BB962C8B-B14F-4D97-AF65-F5344CB8AC3E}">
        <p14:creationId xmlns:p14="http://schemas.microsoft.com/office/powerpoint/2010/main" val="358460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0EFA5-0160-4ECE-A47F-5BCB4044C1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FB4104-2B88-49FC-9D41-F23BF38BE1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DC2151-4793-4782-871B-E0AFCE5557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DCED5E-6732-4D89-9052-DE0FCD0D6D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0DD5E8-22D9-4C8A-BD03-61DCEC2DB5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F6540D-BD26-4ECD-B2BC-B0A1220EE284}"/>
              </a:ext>
            </a:extLst>
          </p:cNvPr>
          <p:cNvSpPr>
            <a:spLocks noGrp="1"/>
          </p:cNvSpPr>
          <p:nvPr>
            <p:ph type="dt" sz="half" idx="10"/>
          </p:nvPr>
        </p:nvSpPr>
        <p:spPr/>
        <p:txBody>
          <a:bodyPr/>
          <a:lstStyle/>
          <a:p>
            <a:fld id="{D16663C8-60AE-4C5B-8941-7638ADF2B3F8}" type="datetimeFigureOut">
              <a:rPr lang="en-US" smtClean="0"/>
              <a:t>10/27/2021</a:t>
            </a:fld>
            <a:endParaRPr lang="en-US"/>
          </a:p>
        </p:txBody>
      </p:sp>
      <p:sp>
        <p:nvSpPr>
          <p:cNvPr id="8" name="Footer Placeholder 7">
            <a:extLst>
              <a:ext uri="{FF2B5EF4-FFF2-40B4-BE49-F238E27FC236}">
                <a16:creationId xmlns:a16="http://schemas.microsoft.com/office/drawing/2014/main" id="{0CBC46F1-F784-4488-B857-46AC2817E1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F98592-941C-4C5A-8153-0C90E656E042}"/>
              </a:ext>
            </a:extLst>
          </p:cNvPr>
          <p:cNvSpPr>
            <a:spLocks noGrp="1"/>
          </p:cNvSpPr>
          <p:nvPr>
            <p:ph type="sldNum" sz="quarter" idx="12"/>
          </p:nvPr>
        </p:nvSpPr>
        <p:spPr/>
        <p:txBody>
          <a:bodyPr/>
          <a:lstStyle/>
          <a:p>
            <a:fld id="{93AF4673-FFB4-4A37-8466-9899B1CEC5FB}" type="slidenum">
              <a:rPr lang="en-US" smtClean="0"/>
              <a:t>‹#›</a:t>
            </a:fld>
            <a:endParaRPr lang="en-US"/>
          </a:p>
        </p:txBody>
      </p:sp>
    </p:spTree>
    <p:extLst>
      <p:ext uri="{BB962C8B-B14F-4D97-AF65-F5344CB8AC3E}">
        <p14:creationId xmlns:p14="http://schemas.microsoft.com/office/powerpoint/2010/main" val="233679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9C17-F928-45A5-A190-DCBDEC318B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6AB96A-F412-4B5E-A1AE-D58395C29D78}"/>
              </a:ext>
            </a:extLst>
          </p:cNvPr>
          <p:cNvSpPr>
            <a:spLocks noGrp="1"/>
          </p:cNvSpPr>
          <p:nvPr>
            <p:ph type="dt" sz="half" idx="10"/>
          </p:nvPr>
        </p:nvSpPr>
        <p:spPr/>
        <p:txBody>
          <a:bodyPr/>
          <a:lstStyle/>
          <a:p>
            <a:fld id="{D16663C8-60AE-4C5B-8941-7638ADF2B3F8}" type="datetimeFigureOut">
              <a:rPr lang="en-US" smtClean="0"/>
              <a:t>10/27/2021</a:t>
            </a:fld>
            <a:endParaRPr lang="en-US"/>
          </a:p>
        </p:txBody>
      </p:sp>
      <p:sp>
        <p:nvSpPr>
          <p:cNvPr id="4" name="Footer Placeholder 3">
            <a:extLst>
              <a:ext uri="{FF2B5EF4-FFF2-40B4-BE49-F238E27FC236}">
                <a16:creationId xmlns:a16="http://schemas.microsoft.com/office/drawing/2014/main" id="{3F1138BB-BC31-4A28-8DD7-5255B41AEE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388E61-0C6E-4E1F-88D9-FC974F47785C}"/>
              </a:ext>
            </a:extLst>
          </p:cNvPr>
          <p:cNvSpPr>
            <a:spLocks noGrp="1"/>
          </p:cNvSpPr>
          <p:nvPr>
            <p:ph type="sldNum" sz="quarter" idx="12"/>
          </p:nvPr>
        </p:nvSpPr>
        <p:spPr/>
        <p:txBody>
          <a:bodyPr/>
          <a:lstStyle/>
          <a:p>
            <a:fld id="{93AF4673-FFB4-4A37-8466-9899B1CEC5FB}" type="slidenum">
              <a:rPr lang="en-US" smtClean="0"/>
              <a:t>‹#›</a:t>
            </a:fld>
            <a:endParaRPr lang="en-US"/>
          </a:p>
        </p:txBody>
      </p:sp>
    </p:spTree>
    <p:extLst>
      <p:ext uri="{BB962C8B-B14F-4D97-AF65-F5344CB8AC3E}">
        <p14:creationId xmlns:p14="http://schemas.microsoft.com/office/powerpoint/2010/main" val="407370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9F73E-528C-42E9-AF57-0B7DAC0B32A4}"/>
              </a:ext>
            </a:extLst>
          </p:cNvPr>
          <p:cNvSpPr>
            <a:spLocks noGrp="1"/>
          </p:cNvSpPr>
          <p:nvPr>
            <p:ph type="dt" sz="half" idx="10"/>
          </p:nvPr>
        </p:nvSpPr>
        <p:spPr/>
        <p:txBody>
          <a:bodyPr/>
          <a:lstStyle/>
          <a:p>
            <a:fld id="{D16663C8-60AE-4C5B-8941-7638ADF2B3F8}" type="datetimeFigureOut">
              <a:rPr lang="en-US" smtClean="0"/>
              <a:t>10/27/2021</a:t>
            </a:fld>
            <a:endParaRPr lang="en-US"/>
          </a:p>
        </p:txBody>
      </p:sp>
      <p:sp>
        <p:nvSpPr>
          <p:cNvPr id="3" name="Footer Placeholder 2">
            <a:extLst>
              <a:ext uri="{FF2B5EF4-FFF2-40B4-BE49-F238E27FC236}">
                <a16:creationId xmlns:a16="http://schemas.microsoft.com/office/drawing/2014/main" id="{E093DEC7-CEB4-49B6-AC18-7300430FA7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FDD57D-785C-4D1B-BEEB-98F6C0ED1377}"/>
              </a:ext>
            </a:extLst>
          </p:cNvPr>
          <p:cNvSpPr>
            <a:spLocks noGrp="1"/>
          </p:cNvSpPr>
          <p:nvPr>
            <p:ph type="sldNum" sz="quarter" idx="12"/>
          </p:nvPr>
        </p:nvSpPr>
        <p:spPr/>
        <p:txBody>
          <a:bodyPr/>
          <a:lstStyle/>
          <a:p>
            <a:fld id="{93AF4673-FFB4-4A37-8466-9899B1CEC5FB}" type="slidenum">
              <a:rPr lang="en-US" smtClean="0"/>
              <a:t>‹#›</a:t>
            </a:fld>
            <a:endParaRPr lang="en-US"/>
          </a:p>
        </p:txBody>
      </p:sp>
    </p:spTree>
    <p:extLst>
      <p:ext uri="{BB962C8B-B14F-4D97-AF65-F5344CB8AC3E}">
        <p14:creationId xmlns:p14="http://schemas.microsoft.com/office/powerpoint/2010/main" val="3747298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1AFF2-F41C-4BA8-AFBC-BA6F2416A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FB351B-94DE-4F25-8842-A70DAFE7B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0A7CC7-B473-4A67-86AD-9B34DE632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72E563-14E6-4A5D-A282-038C2F56F6C2}"/>
              </a:ext>
            </a:extLst>
          </p:cNvPr>
          <p:cNvSpPr>
            <a:spLocks noGrp="1"/>
          </p:cNvSpPr>
          <p:nvPr>
            <p:ph type="dt" sz="half" idx="10"/>
          </p:nvPr>
        </p:nvSpPr>
        <p:spPr/>
        <p:txBody>
          <a:bodyPr/>
          <a:lstStyle/>
          <a:p>
            <a:fld id="{D16663C8-60AE-4C5B-8941-7638ADF2B3F8}" type="datetimeFigureOut">
              <a:rPr lang="en-US" smtClean="0"/>
              <a:t>10/27/2021</a:t>
            </a:fld>
            <a:endParaRPr lang="en-US"/>
          </a:p>
        </p:txBody>
      </p:sp>
      <p:sp>
        <p:nvSpPr>
          <p:cNvPr id="6" name="Footer Placeholder 5">
            <a:extLst>
              <a:ext uri="{FF2B5EF4-FFF2-40B4-BE49-F238E27FC236}">
                <a16:creationId xmlns:a16="http://schemas.microsoft.com/office/drawing/2014/main" id="{E1CD230B-1A1F-4E84-902E-D2CA95928F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A0FB2C-72D9-482E-A51C-D819524AC559}"/>
              </a:ext>
            </a:extLst>
          </p:cNvPr>
          <p:cNvSpPr>
            <a:spLocks noGrp="1"/>
          </p:cNvSpPr>
          <p:nvPr>
            <p:ph type="sldNum" sz="quarter" idx="12"/>
          </p:nvPr>
        </p:nvSpPr>
        <p:spPr/>
        <p:txBody>
          <a:bodyPr/>
          <a:lstStyle/>
          <a:p>
            <a:fld id="{93AF4673-FFB4-4A37-8466-9899B1CEC5FB}" type="slidenum">
              <a:rPr lang="en-US" smtClean="0"/>
              <a:t>‹#›</a:t>
            </a:fld>
            <a:endParaRPr lang="en-US"/>
          </a:p>
        </p:txBody>
      </p:sp>
    </p:spTree>
    <p:extLst>
      <p:ext uri="{BB962C8B-B14F-4D97-AF65-F5344CB8AC3E}">
        <p14:creationId xmlns:p14="http://schemas.microsoft.com/office/powerpoint/2010/main" val="1781952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819F-683B-4C74-A9EC-A7E928A944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CCC1DA-DA84-4591-9DBB-334222F9BA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17F79E-1CDF-4B3B-9F6A-FEED50FF81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C14B67-06F8-4F6A-B275-BBD7000ABD8B}"/>
              </a:ext>
            </a:extLst>
          </p:cNvPr>
          <p:cNvSpPr>
            <a:spLocks noGrp="1"/>
          </p:cNvSpPr>
          <p:nvPr>
            <p:ph type="dt" sz="half" idx="10"/>
          </p:nvPr>
        </p:nvSpPr>
        <p:spPr/>
        <p:txBody>
          <a:bodyPr/>
          <a:lstStyle/>
          <a:p>
            <a:fld id="{D16663C8-60AE-4C5B-8941-7638ADF2B3F8}" type="datetimeFigureOut">
              <a:rPr lang="en-US" smtClean="0"/>
              <a:t>10/27/2021</a:t>
            </a:fld>
            <a:endParaRPr lang="en-US"/>
          </a:p>
        </p:txBody>
      </p:sp>
      <p:sp>
        <p:nvSpPr>
          <p:cNvPr id="6" name="Footer Placeholder 5">
            <a:extLst>
              <a:ext uri="{FF2B5EF4-FFF2-40B4-BE49-F238E27FC236}">
                <a16:creationId xmlns:a16="http://schemas.microsoft.com/office/drawing/2014/main" id="{CF1710B4-30B8-42E8-BE7B-A5C85D7B4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FA1D09-CAAD-498A-B869-76CC2991E995}"/>
              </a:ext>
            </a:extLst>
          </p:cNvPr>
          <p:cNvSpPr>
            <a:spLocks noGrp="1"/>
          </p:cNvSpPr>
          <p:nvPr>
            <p:ph type="sldNum" sz="quarter" idx="12"/>
          </p:nvPr>
        </p:nvSpPr>
        <p:spPr/>
        <p:txBody>
          <a:bodyPr/>
          <a:lstStyle/>
          <a:p>
            <a:fld id="{93AF4673-FFB4-4A37-8466-9899B1CEC5FB}" type="slidenum">
              <a:rPr lang="en-US" smtClean="0"/>
              <a:t>‹#›</a:t>
            </a:fld>
            <a:endParaRPr lang="en-US"/>
          </a:p>
        </p:txBody>
      </p:sp>
    </p:spTree>
    <p:extLst>
      <p:ext uri="{BB962C8B-B14F-4D97-AF65-F5344CB8AC3E}">
        <p14:creationId xmlns:p14="http://schemas.microsoft.com/office/powerpoint/2010/main" val="3862001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974D37-FBD7-41B5-AB6F-E5D33EF158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B8FCC7-9885-47BD-AE20-6B39DAD715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F91A7-C0D9-4BC1-9560-7D828B445D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663C8-60AE-4C5B-8941-7638ADF2B3F8}" type="datetimeFigureOut">
              <a:rPr lang="en-US" smtClean="0"/>
              <a:t>10/27/2021</a:t>
            </a:fld>
            <a:endParaRPr lang="en-US"/>
          </a:p>
        </p:txBody>
      </p:sp>
      <p:sp>
        <p:nvSpPr>
          <p:cNvPr id="5" name="Footer Placeholder 4">
            <a:extLst>
              <a:ext uri="{FF2B5EF4-FFF2-40B4-BE49-F238E27FC236}">
                <a16:creationId xmlns:a16="http://schemas.microsoft.com/office/drawing/2014/main" id="{5F78D0D5-884C-4FB6-B8D4-A73E384346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69351D-1FCF-444B-90E5-535A8F9EFD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F4673-FFB4-4A37-8466-9899B1CEC5FB}" type="slidenum">
              <a:rPr lang="en-US" smtClean="0"/>
              <a:t>‹#›</a:t>
            </a:fld>
            <a:endParaRPr lang="en-US"/>
          </a:p>
        </p:txBody>
      </p:sp>
    </p:spTree>
    <p:extLst>
      <p:ext uri="{BB962C8B-B14F-4D97-AF65-F5344CB8AC3E}">
        <p14:creationId xmlns:p14="http://schemas.microsoft.com/office/powerpoint/2010/main" val="2738808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998037-3CDD-4989-8261-6DEB58739628}"/>
              </a:ext>
            </a:extLst>
          </p:cNvPr>
          <p:cNvSpPr>
            <a:spLocks noGrp="1"/>
          </p:cNvSpPr>
          <p:nvPr>
            <p:ph type="title"/>
          </p:nvPr>
        </p:nvSpPr>
        <p:spPr/>
        <p:txBody>
          <a:bodyPr/>
          <a:lstStyle/>
          <a:p>
            <a:pPr algn="ctr"/>
            <a:r>
              <a:rPr lang="en-US" dirty="0"/>
              <a:t>Mary Shelley</a:t>
            </a:r>
          </a:p>
        </p:txBody>
      </p:sp>
      <p:pic>
        <p:nvPicPr>
          <p:cNvPr id="8" name="Content Placeholder 7" descr="Portrait of Mary Shelley next to Hollywood's Frankenstein. ">
            <a:extLst>
              <a:ext uri="{FF2B5EF4-FFF2-40B4-BE49-F238E27FC236}">
                <a16:creationId xmlns:a16="http://schemas.microsoft.com/office/drawing/2014/main" id="{BCFFBE8C-480F-4E16-B9FD-31D097A4579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88136" y="2245646"/>
            <a:ext cx="4681728" cy="3511296"/>
          </a:xfrm>
        </p:spPr>
      </p:pic>
      <p:sp>
        <p:nvSpPr>
          <p:cNvPr id="6" name="Content Placeholder 5">
            <a:extLst>
              <a:ext uri="{FF2B5EF4-FFF2-40B4-BE49-F238E27FC236}">
                <a16:creationId xmlns:a16="http://schemas.microsoft.com/office/drawing/2014/main" id="{725BCBF2-A736-47D7-9506-A6AFFABC00CE}"/>
              </a:ext>
            </a:extLst>
          </p:cNvPr>
          <p:cNvSpPr>
            <a:spLocks noGrp="1"/>
          </p:cNvSpPr>
          <p:nvPr>
            <p:ph sz="half" idx="2"/>
          </p:nvPr>
        </p:nvSpPr>
        <p:spPr/>
        <p:txBody>
          <a:bodyPr/>
          <a:lstStyle/>
          <a:p>
            <a:r>
              <a:rPr lang="en-US" dirty="0"/>
              <a:t>Mary Shelley wrote her great gothic horror novel </a:t>
            </a:r>
            <a:r>
              <a:rPr lang="en-US" i="1" dirty="0"/>
              <a:t>Frankenstein </a:t>
            </a:r>
            <a:r>
              <a:rPr lang="en-US" dirty="0"/>
              <a:t>in 1818. </a:t>
            </a:r>
          </a:p>
          <a:p>
            <a:r>
              <a:rPr lang="en-US" dirty="0"/>
              <a:t>It became the prototype for modern thrillers. </a:t>
            </a:r>
          </a:p>
          <a:p>
            <a:r>
              <a:rPr lang="en-US" dirty="0"/>
              <a:t>In the 1930s, Hollywood made the novel into a classic movie that kept the story alive into the 21</a:t>
            </a:r>
            <a:r>
              <a:rPr lang="en-US" baseline="30000" dirty="0"/>
              <a:t>st</a:t>
            </a:r>
            <a:r>
              <a:rPr lang="en-US" dirty="0"/>
              <a:t> century. </a:t>
            </a:r>
          </a:p>
        </p:txBody>
      </p:sp>
    </p:spTree>
    <p:extLst>
      <p:ext uri="{BB962C8B-B14F-4D97-AF65-F5344CB8AC3E}">
        <p14:creationId xmlns:p14="http://schemas.microsoft.com/office/powerpoint/2010/main" val="2688388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6C35-0CF3-43EF-BD4F-D0F9AFD9FAB0}"/>
              </a:ext>
            </a:extLst>
          </p:cNvPr>
          <p:cNvSpPr>
            <a:spLocks noGrp="1"/>
          </p:cNvSpPr>
          <p:nvPr>
            <p:ph type="title"/>
          </p:nvPr>
        </p:nvSpPr>
        <p:spPr/>
        <p:txBody>
          <a:bodyPr/>
          <a:lstStyle/>
          <a:p>
            <a:pPr algn="ctr"/>
            <a:r>
              <a:rPr lang="en-US" dirty="0"/>
              <a:t>The Legion of Honor</a:t>
            </a:r>
          </a:p>
        </p:txBody>
      </p:sp>
      <p:sp>
        <p:nvSpPr>
          <p:cNvPr id="3" name="Content Placeholder 2">
            <a:extLst>
              <a:ext uri="{FF2B5EF4-FFF2-40B4-BE49-F238E27FC236}">
                <a16:creationId xmlns:a16="http://schemas.microsoft.com/office/drawing/2014/main" id="{C9BFA3A7-4117-4983-8634-87ED2887D702}"/>
              </a:ext>
            </a:extLst>
          </p:cNvPr>
          <p:cNvSpPr>
            <a:spLocks noGrp="1"/>
          </p:cNvSpPr>
          <p:nvPr>
            <p:ph idx="1"/>
          </p:nvPr>
        </p:nvSpPr>
        <p:spPr/>
        <p:txBody>
          <a:bodyPr>
            <a:normAutofit/>
          </a:bodyPr>
          <a:lstStyle/>
          <a:p>
            <a:r>
              <a:rPr lang="en-US" dirty="0"/>
              <a:t> in 1802, Napoleon took the first step  toward creating a new nobility by founding the Legion of Honor. </a:t>
            </a:r>
          </a:p>
          <a:p>
            <a:r>
              <a:rPr lang="en-US" dirty="0"/>
              <a:t>Members of the legion received lifetime pensions along with their titles.</a:t>
            </a:r>
          </a:p>
          <a:p>
            <a:r>
              <a:rPr lang="en-US" dirty="0"/>
              <a:t>In 1808, Napoleon introduced a complete hierarchy of noble titles, ranging from princes down to barons and chevaliers. </a:t>
            </a:r>
          </a:p>
          <a:p>
            <a:r>
              <a:rPr lang="en-US" dirty="0"/>
              <a:t>To go along with their new titles, Napoleon gave his favorite generals huge fortunes, often in the form of estates in the conquered territories. </a:t>
            </a:r>
          </a:p>
        </p:txBody>
      </p:sp>
    </p:spTree>
    <p:extLst>
      <p:ext uri="{BB962C8B-B14F-4D97-AF65-F5344CB8AC3E}">
        <p14:creationId xmlns:p14="http://schemas.microsoft.com/office/powerpoint/2010/main" val="2190819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18C4-70F5-402F-8C81-E44D3004A2AD}"/>
              </a:ext>
            </a:extLst>
          </p:cNvPr>
          <p:cNvSpPr>
            <a:spLocks noGrp="1"/>
          </p:cNvSpPr>
          <p:nvPr>
            <p:ph type="title"/>
          </p:nvPr>
        </p:nvSpPr>
        <p:spPr/>
        <p:txBody>
          <a:bodyPr/>
          <a:lstStyle/>
          <a:p>
            <a:pPr algn="ctr"/>
            <a:r>
              <a:rPr lang="en-US" dirty="0"/>
              <a:t>The Bonaparte Family Rules Europe</a:t>
            </a:r>
          </a:p>
        </p:txBody>
      </p:sp>
      <p:sp>
        <p:nvSpPr>
          <p:cNvPr id="3" name="Content Placeholder 2">
            <a:extLst>
              <a:ext uri="{FF2B5EF4-FFF2-40B4-BE49-F238E27FC236}">
                <a16:creationId xmlns:a16="http://schemas.microsoft.com/office/drawing/2014/main" id="{8ADBE08F-E7BF-4BB8-B8CD-E70D978887B2}"/>
              </a:ext>
            </a:extLst>
          </p:cNvPr>
          <p:cNvSpPr>
            <a:spLocks noGrp="1"/>
          </p:cNvSpPr>
          <p:nvPr>
            <p:ph idx="1"/>
          </p:nvPr>
        </p:nvSpPr>
        <p:spPr/>
        <p:txBody>
          <a:bodyPr>
            <a:normAutofit/>
          </a:bodyPr>
          <a:lstStyle/>
          <a:p>
            <a:r>
              <a:rPr lang="en-US" dirty="0"/>
              <a:t>Napoleon made his older brother, Joseph, ruler of the newly established kingdom of Naples in 1806.</a:t>
            </a:r>
          </a:p>
          <a:p>
            <a:r>
              <a:rPr lang="en-US" dirty="0"/>
              <a:t>In the same year he installed his younger brother Louis as king of Holland. </a:t>
            </a:r>
          </a:p>
          <a:p>
            <a:r>
              <a:rPr lang="en-US" dirty="0"/>
              <a:t>He proclaimed his twenty-three-year-old stepson, Eugène de Beauharnais, viceroy of Italy in 1805. </a:t>
            </a:r>
          </a:p>
          <a:p>
            <a:r>
              <a:rPr lang="en-US" dirty="0"/>
              <a:t>He established his sister Caroline and brother-in-law General Joachim Murat as king and queen of Naples in 1808 when he moved Joseph to the throne of Spain. </a:t>
            </a:r>
          </a:p>
        </p:txBody>
      </p:sp>
    </p:spTree>
    <p:extLst>
      <p:ext uri="{BB962C8B-B14F-4D97-AF65-F5344CB8AC3E}">
        <p14:creationId xmlns:p14="http://schemas.microsoft.com/office/powerpoint/2010/main" val="3177278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94939-1C6E-4979-BD72-5C226737AFCE}"/>
              </a:ext>
            </a:extLst>
          </p:cNvPr>
          <p:cNvSpPr>
            <a:spLocks noGrp="1"/>
          </p:cNvSpPr>
          <p:nvPr>
            <p:ph type="title"/>
          </p:nvPr>
        </p:nvSpPr>
        <p:spPr/>
        <p:txBody>
          <a:bodyPr/>
          <a:lstStyle/>
          <a:p>
            <a:pPr algn="ctr"/>
            <a:r>
              <a:rPr lang="en-US" dirty="0"/>
              <a:t>The Napoleonic Code</a:t>
            </a:r>
          </a:p>
        </p:txBody>
      </p:sp>
      <p:sp>
        <p:nvSpPr>
          <p:cNvPr id="3" name="Content Placeholder 2">
            <a:extLst>
              <a:ext uri="{FF2B5EF4-FFF2-40B4-BE49-F238E27FC236}">
                <a16:creationId xmlns:a16="http://schemas.microsoft.com/office/drawing/2014/main" id="{534DB77B-F5D7-4008-854E-07C07B147EEC}"/>
              </a:ext>
            </a:extLst>
          </p:cNvPr>
          <p:cNvSpPr>
            <a:spLocks noGrp="1"/>
          </p:cNvSpPr>
          <p:nvPr>
            <p:ph idx="1"/>
          </p:nvPr>
        </p:nvSpPr>
        <p:spPr/>
        <p:txBody>
          <a:bodyPr>
            <a:normAutofit fontScale="92500" lnSpcReduction="10000"/>
          </a:bodyPr>
          <a:lstStyle/>
          <a:p>
            <a:r>
              <a:rPr lang="en-US" dirty="0"/>
              <a:t>The Civil Code it reasserted male domination over women in the legal institution of feme covert that gave husbands control of family property and denied wives legal independent standing. </a:t>
            </a:r>
          </a:p>
          <a:p>
            <a:r>
              <a:rPr lang="en-US" dirty="0"/>
              <a:t>Divorce was severely restricted. </a:t>
            </a:r>
          </a:p>
          <a:p>
            <a:r>
              <a:rPr lang="en-US" dirty="0"/>
              <a:t>French women would not regain legal equality until 1965. </a:t>
            </a:r>
          </a:p>
          <a:p>
            <a:r>
              <a:rPr lang="en-US" dirty="0"/>
              <a:t>The Civil Code protected guaranteed religious liberty, established a uniform system of law that provided equal treatment for all adult males, and affirmed the right of men to choose their professions.</a:t>
            </a:r>
          </a:p>
          <a:p>
            <a:r>
              <a:rPr lang="en-US" dirty="0"/>
              <a:t>The code maintained the equal division of family property between all children, both male and female, but public education applied only to boys.</a:t>
            </a:r>
          </a:p>
          <a:p>
            <a:r>
              <a:rPr lang="en-US" dirty="0"/>
              <a:t>The code outlawed unions and favored businesses over workers. </a:t>
            </a:r>
          </a:p>
        </p:txBody>
      </p:sp>
    </p:spTree>
    <p:extLst>
      <p:ext uri="{BB962C8B-B14F-4D97-AF65-F5344CB8AC3E}">
        <p14:creationId xmlns:p14="http://schemas.microsoft.com/office/powerpoint/2010/main" val="92891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3AEC-B7D1-4BF1-BF24-D5A257566FA4}"/>
              </a:ext>
            </a:extLst>
          </p:cNvPr>
          <p:cNvSpPr>
            <a:spLocks noGrp="1"/>
          </p:cNvSpPr>
          <p:nvPr>
            <p:ph type="title"/>
          </p:nvPr>
        </p:nvSpPr>
        <p:spPr/>
        <p:txBody>
          <a:bodyPr/>
          <a:lstStyle/>
          <a:p>
            <a:pPr algn="ctr"/>
            <a:r>
              <a:rPr lang="en-US" dirty="0"/>
              <a:t>Anne-Louise-Germaine de </a:t>
            </a:r>
            <a:r>
              <a:rPr lang="en-US" dirty="0" err="1"/>
              <a:t>Staël</a:t>
            </a:r>
            <a:endParaRPr lang="en-US" dirty="0"/>
          </a:p>
        </p:txBody>
      </p:sp>
      <p:pic>
        <p:nvPicPr>
          <p:cNvPr id="6" name="Content Placeholder 5" descr="Portrait of Anne-Louise-Germaine de Staël. ">
            <a:extLst>
              <a:ext uri="{FF2B5EF4-FFF2-40B4-BE49-F238E27FC236}">
                <a16:creationId xmlns:a16="http://schemas.microsoft.com/office/drawing/2014/main" id="{E6EC7BA4-9A0B-46B9-B6B0-59DFA143B08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33680" y="1825625"/>
            <a:ext cx="3790639" cy="4351338"/>
          </a:xfrm>
        </p:spPr>
      </p:pic>
      <p:sp>
        <p:nvSpPr>
          <p:cNvPr id="4" name="Content Placeholder 3">
            <a:extLst>
              <a:ext uri="{FF2B5EF4-FFF2-40B4-BE49-F238E27FC236}">
                <a16:creationId xmlns:a16="http://schemas.microsoft.com/office/drawing/2014/main" id="{DAB1AECD-1F46-489F-8D8E-A62A1FB67FDB}"/>
              </a:ext>
            </a:extLst>
          </p:cNvPr>
          <p:cNvSpPr>
            <a:spLocks noGrp="1"/>
          </p:cNvSpPr>
          <p:nvPr>
            <p:ph sz="half" idx="2"/>
          </p:nvPr>
        </p:nvSpPr>
        <p:spPr/>
        <p:txBody>
          <a:bodyPr>
            <a:normAutofit lnSpcReduction="10000"/>
          </a:bodyPr>
          <a:lstStyle/>
          <a:p>
            <a:r>
              <a:rPr lang="en-US" dirty="0"/>
              <a:t>Napoleon forced Anne-Louise-Germaine de </a:t>
            </a:r>
            <a:r>
              <a:rPr lang="en-US" dirty="0" err="1"/>
              <a:t>Staël</a:t>
            </a:r>
            <a:r>
              <a:rPr lang="en-US" dirty="0"/>
              <a:t> into exile because she criticized the Civil Code’s patriarchy. </a:t>
            </a:r>
          </a:p>
          <a:p>
            <a:r>
              <a:rPr lang="en-US" dirty="0"/>
              <a:t>While exiled in the German states, de </a:t>
            </a:r>
            <a:r>
              <a:rPr lang="en-US" dirty="0" err="1"/>
              <a:t>Staël</a:t>
            </a:r>
            <a:r>
              <a:rPr lang="en-US" dirty="0"/>
              <a:t> wrote Corinne, a novel whose heroine is a brilliant woman thwarted by a patriarchal system. </a:t>
            </a:r>
          </a:p>
          <a:p>
            <a:r>
              <a:rPr lang="en-US" dirty="0"/>
              <a:t>Her books were banned in France.</a:t>
            </a:r>
          </a:p>
        </p:txBody>
      </p:sp>
    </p:spTree>
    <p:extLst>
      <p:ext uri="{BB962C8B-B14F-4D97-AF65-F5344CB8AC3E}">
        <p14:creationId xmlns:p14="http://schemas.microsoft.com/office/powerpoint/2010/main" val="2526296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58E45-20DD-408E-AAD8-5F42A5D35743}"/>
              </a:ext>
            </a:extLst>
          </p:cNvPr>
          <p:cNvSpPr>
            <a:spLocks noGrp="1"/>
          </p:cNvSpPr>
          <p:nvPr>
            <p:ph type="title"/>
          </p:nvPr>
        </p:nvSpPr>
        <p:spPr/>
        <p:txBody>
          <a:bodyPr>
            <a:normAutofit fontScale="90000"/>
          </a:bodyPr>
          <a:lstStyle/>
          <a:p>
            <a:pPr algn="ctr"/>
            <a:br>
              <a:rPr lang="en-US" dirty="0"/>
            </a:br>
            <a:r>
              <a:rPr lang="en-US" dirty="0"/>
              <a:t>The </a:t>
            </a:r>
            <a:r>
              <a:rPr lang="en-US" b="0" dirty="0">
                <a:solidFill>
                  <a:srgbClr val="000000"/>
                </a:solidFill>
                <a:effectLst/>
              </a:rPr>
              <a:t>Grande Armée</a:t>
            </a:r>
            <a:br>
              <a:rPr lang="en-US" b="0" i="0" dirty="0">
                <a:solidFill>
                  <a:srgbClr val="000000"/>
                </a:solidFill>
                <a:effectLst/>
                <a:latin typeface="Linux Libertine"/>
              </a:rPr>
            </a:br>
            <a:endParaRPr lang="en-US" dirty="0"/>
          </a:p>
        </p:txBody>
      </p:sp>
      <p:sp>
        <p:nvSpPr>
          <p:cNvPr id="3" name="Content Placeholder 2">
            <a:extLst>
              <a:ext uri="{FF2B5EF4-FFF2-40B4-BE49-F238E27FC236}">
                <a16:creationId xmlns:a16="http://schemas.microsoft.com/office/drawing/2014/main" id="{ACEED575-CFC4-4922-9813-9FBEDAEFA0DF}"/>
              </a:ext>
            </a:extLst>
          </p:cNvPr>
          <p:cNvSpPr>
            <a:spLocks noGrp="1"/>
          </p:cNvSpPr>
          <p:nvPr>
            <p:ph idx="1"/>
          </p:nvPr>
        </p:nvSpPr>
        <p:spPr/>
        <p:txBody>
          <a:bodyPr>
            <a:normAutofit lnSpcReduction="10000"/>
          </a:bodyPr>
          <a:lstStyle/>
          <a:p>
            <a:r>
              <a:rPr lang="en-US" dirty="0"/>
              <a:t>Napoleon united all the French armies into one —  </a:t>
            </a:r>
            <a:r>
              <a:rPr lang="en-US" b="0" dirty="0">
                <a:solidFill>
                  <a:srgbClr val="000000"/>
                </a:solidFill>
                <a:effectLst/>
              </a:rPr>
              <a:t>Grande Armée </a:t>
            </a:r>
            <a:r>
              <a:rPr lang="en-US" dirty="0"/>
              <a:t>—  under his personal command. </a:t>
            </a:r>
          </a:p>
          <a:p>
            <a:r>
              <a:rPr lang="en-US" dirty="0"/>
              <a:t>The levée en masse  provided 1.3 million between 1800 and 1812 and another 1 million in 1813–1814. </a:t>
            </a:r>
          </a:p>
          <a:p>
            <a:r>
              <a:rPr lang="en-US" dirty="0"/>
              <a:t>Military service was a means of social mobility. </a:t>
            </a:r>
          </a:p>
          <a:p>
            <a:r>
              <a:rPr lang="en-US" dirty="0"/>
              <a:t>The men who rose through the ranks to become officers were young, ambitious, and accustomed to the new ways of war. </a:t>
            </a:r>
          </a:p>
          <a:p>
            <a:r>
              <a:rPr lang="en-US" dirty="0"/>
              <a:t>Consequently, the French army had higher morale than the armies of other powers, most of which rejected conscription as too democratic and continued to restrict their officer corps to the nobility.</a:t>
            </a:r>
          </a:p>
        </p:txBody>
      </p:sp>
    </p:spTree>
    <p:extLst>
      <p:ext uri="{BB962C8B-B14F-4D97-AF65-F5344CB8AC3E}">
        <p14:creationId xmlns:p14="http://schemas.microsoft.com/office/powerpoint/2010/main" val="3618061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F901-EE99-4F5F-A613-8ABBD337A770}"/>
              </a:ext>
            </a:extLst>
          </p:cNvPr>
          <p:cNvSpPr>
            <a:spLocks noGrp="1"/>
          </p:cNvSpPr>
          <p:nvPr>
            <p:ph type="title"/>
          </p:nvPr>
        </p:nvSpPr>
        <p:spPr/>
        <p:txBody>
          <a:bodyPr/>
          <a:lstStyle/>
          <a:p>
            <a:pPr algn="ctr"/>
            <a:r>
              <a:rPr lang="en-US" dirty="0"/>
              <a:t>Napoleon’s Military Mastery</a:t>
            </a:r>
          </a:p>
        </p:txBody>
      </p:sp>
      <p:sp>
        <p:nvSpPr>
          <p:cNvPr id="3" name="Content Placeholder 2">
            <a:extLst>
              <a:ext uri="{FF2B5EF4-FFF2-40B4-BE49-F238E27FC236}">
                <a16:creationId xmlns:a16="http://schemas.microsoft.com/office/drawing/2014/main" id="{13B0F786-0BC8-4E03-B69E-134921A8E081}"/>
              </a:ext>
            </a:extLst>
          </p:cNvPr>
          <p:cNvSpPr>
            <a:spLocks noGrp="1"/>
          </p:cNvSpPr>
          <p:nvPr>
            <p:ph idx="1"/>
          </p:nvPr>
        </p:nvSpPr>
        <p:spPr/>
        <p:txBody>
          <a:bodyPr/>
          <a:lstStyle/>
          <a:p>
            <a:r>
              <a:rPr lang="en-US" dirty="0"/>
              <a:t>Napoleon inspired almost fanatical loyalty. </a:t>
            </a:r>
          </a:p>
          <a:p>
            <a:r>
              <a:rPr lang="en-US" dirty="0"/>
              <a:t>Napoleon outmaneuvered virtually all his opponents. </a:t>
            </a:r>
          </a:p>
          <a:p>
            <a:r>
              <a:rPr lang="en-US" dirty="0"/>
              <a:t>He went directly for the main body of the opposing army and tried to crush it in a lightning campaign. </a:t>
            </a:r>
          </a:p>
          <a:p>
            <a:r>
              <a:rPr lang="en-US" dirty="0"/>
              <a:t>He gathered the largest possible army for one great and decisive battle and then followed with a relentless pursuit to break enemy morale altogether. </a:t>
            </a:r>
          </a:p>
        </p:txBody>
      </p:sp>
    </p:spTree>
    <p:extLst>
      <p:ext uri="{BB962C8B-B14F-4D97-AF65-F5344CB8AC3E}">
        <p14:creationId xmlns:p14="http://schemas.microsoft.com/office/powerpoint/2010/main" val="4050760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57AFB-38D2-424F-A7CA-118C7DDEB066}"/>
              </a:ext>
            </a:extLst>
          </p:cNvPr>
          <p:cNvSpPr>
            <a:spLocks noGrp="1"/>
          </p:cNvSpPr>
          <p:nvPr>
            <p:ph type="title"/>
          </p:nvPr>
        </p:nvSpPr>
        <p:spPr/>
        <p:txBody>
          <a:bodyPr/>
          <a:lstStyle/>
          <a:p>
            <a:pPr algn="ctr"/>
            <a:r>
              <a:rPr lang="en-US" dirty="0"/>
              <a:t>St. Domingue &amp; Louisiana</a:t>
            </a:r>
          </a:p>
        </p:txBody>
      </p:sp>
      <p:sp>
        <p:nvSpPr>
          <p:cNvPr id="3" name="Content Placeholder 2">
            <a:extLst>
              <a:ext uri="{FF2B5EF4-FFF2-40B4-BE49-F238E27FC236}">
                <a16:creationId xmlns:a16="http://schemas.microsoft.com/office/drawing/2014/main" id="{A73A7B81-97F3-4C0F-8F99-08B73B9B3590}"/>
              </a:ext>
            </a:extLst>
          </p:cNvPr>
          <p:cNvSpPr>
            <a:spLocks noGrp="1"/>
          </p:cNvSpPr>
          <p:nvPr>
            <p:ph idx="1"/>
          </p:nvPr>
        </p:nvSpPr>
        <p:spPr/>
        <p:txBody>
          <a:bodyPr>
            <a:normAutofit/>
          </a:bodyPr>
          <a:lstStyle/>
          <a:p>
            <a:r>
              <a:rPr lang="en-US" dirty="0"/>
              <a:t>Napoleon sent an expeditionary force to the Caribbean colony of St. Domingue to regain control of the island. </a:t>
            </a:r>
          </a:p>
          <a:p>
            <a:r>
              <a:rPr lang="en-US" dirty="0"/>
              <a:t>Continuing resistance among the black population and an epidemic of yellow fever forced Napoleon to withdraw his troops from St. Domingue and abandon his plans to extend his empire to the Western Hemisphere.</a:t>
            </a:r>
          </a:p>
          <a:p>
            <a:r>
              <a:rPr lang="en-US" dirty="0"/>
              <a:t>As part of his retreat, he sold the Louisiana Territory to the United States in 1803.</a:t>
            </a:r>
          </a:p>
        </p:txBody>
      </p:sp>
    </p:spTree>
    <p:extLst>
      <p:ext uri="{BB962C8B-B14F-4D97-AF65-F5344CB8AC3E}">
        <p14:creationId xmlns:p14="http://schemas.microsoft.com/office/powerpoint/2010/main" val="2087579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EB632-EBE5-4545-8F34-6D578A1F4864}"/>
              </a:ext>
            </a:extLst>
          </p:cNvPr>
          <p:cNvSpPr>
            <a:spLocks noGrp="1"/>
          </p:cNvSpPr>
          <p:nvPr>
            <p:ph type="title"/>
          </p:nvPr>
        </p:nvSpPr>
        <p:spPr/>
        <p:txBody>
          <a:bodyPr/>
          <a:lstStyle/>
          <a:p>
            <a:pPr algn="ctr"/>
            <a:r>
              <a:rPr lang="en-US" dirty="0"/>
              <a:t>The Louisiana Purchase</a:t>
            </a:r>
          </a:p>
        </p:txBody>
      </p:sp>
      <p:pic>
        <p:nvPicPr>
          <p:cNvPr id="5" name="Content Placeholder 4" descr="Map of the Louisiana Purchase.">
            <a:extLst>
              <a:ext uri="{FF2B5EF4-FFF2-40B4-BE49-F238E27FC236}">
                <a16:creationId xmlns:a16="http://schemas.microsoft.com/office/drawing/2014/main" id="{6E618589-854A-460F-89CC-2808D8F217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6525" y="1967706"/>
            <a:ext cx="6838950" cy="4067175"/>
          </a:xfrm>
        </p:spPr>
      </p:pic>
    </p:spTree>
    <p:extLst>
      <p:ext uri="{BB962C8B-B14F-4D97-AF65-F5344CB8AC3E}">
        <p14:creationId xmlns:p14="http://schemas.microsoft.com/office/powerpoint/2010/main" val="1338595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5D770-D2BC-4449-832B-1BDB1DE3B36C}"/>
              </a:ext>
            </a:extLst>
          </p:cNvPr>
          <p:cNvSpPr>
            <a:spLocks noGrp="1"/>
          </p:cNvSpPr>
          <p:nvPr>
            <p:ph type="title"/>
          </p:nvPr>
        </p:nvSpPr>
        <p:spPr/>
        <p:txBody>
          <a:bodyPr/>
          <a:lstStyle/>
          <a:p>
            <a:pPr algn="ctr"/>
            <a:r>
              <a:rPr lang="en-US" dirty="0"/>
              <a:t>British by Sea and France by Land</a:t>
            </a:r>
          </a:p>
        </p:txBody>
      </p:sp>
      <p:sp>
        <p:nvSpPr>
          <p:cNvPr id="3" name="Content Placeholder 2">
            <a:extLst>
              <a:ext uri="{FF2B5EF4-FFF2-40B4-BE49-F238E27FC236}">
                <a16:creationId xmlns:a16="http://schemas.microsoft.com/office/drawing/2014/main" id="{8BA389FB-65B3-4E71-A12B-F49CC26D48CF}"/>
              </a:ext>
            </a:extLst>
          </p:cNvPr>
          <p:cNvSpPr>
            <a:spLocks noGrp="1"/>
          </p:cNvSpPr>
          <p:nvPr>
            <p:ph idx="1"/>
          </p:nvPr>
        </p:nvSpPr>
        <p:spPr/>
        <p:txBody>
          <a:bodyPr>
            <a:normAutofit lnSpcReduction="10000"/>
          </a:bodyPr>
          <a:lstStyle/>
          <a:p>
            <a:r>
              <a:rPr lang="en-US" dirty="0"/>
              <a:t>The British navy proved its superiority by blocking an attempted French invasion of England and by defeating the French and their Spanish allies in a huge naval  battle at Trafalgar in 1805 under Horatio Nelson. </a:t>
            </a:r>
          </a:p>
          <a:p>
            <a:r>
              <a:rPr lang="en-US" dirty="0"/>
              <a:t>On land, Napoleon remained invincible. </a:t>
            </a:r>
          </a:p>
          <a:p>
            <a:r>
              <a:rPr lang="en-US" dirty="0"/>
              <a:t>In 1805, at the battle of Austerlitz, considered Napoleon’s greatest victory, he forced Austrian capitulation.</a:t>
            </a:r>
          </a:p>
          <a:p>
            <a:r>
              <a:rPr lang="en-US" dirty="0"/>
              <a:t>In 1806, at Jena and </a:t>
            </a:r>
            <a:r>
              <a:rPr lang="en-US" dirty="0" err="1"/>
              <a:t>Auerstädt</a:t>
            </a:r>
            <a:r>
              <a:rPr lang="en-US" dirty="0"/>
              <a:t> he conquered Prussia. </a:t>
            </a:r>
          </a:p>
          <a:p>
            <a:r>
              <a:rPr lang="en-US" dirty="0"/>
              <a:t>In 1807, Napoleon defeated the Russians at Friedland and had no more effective opposition. </a:t>
            </a:r>
          </a:p>
        </p:txBody>
      </p:sp>
    </p:spTree>
    <p:extLst>
      <p:ext uri="{BB962C8B-B14F-4D97-AF65-F5344CB8AC3E}">
        <p14:creationId xmlns:p14="http://schemas.microsoft.com/office/powerpoint/2010/main" val="3603905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D61C5-7362-47C2-A83D-2A275D512E94}"/>
              </a:ext>
            </a:extLst>
          </p:cNvPr>
          <p:cNvSpPr>
            <a:spLocks noGrp="1"/>
          </p:cNvSpPr>
          <p:nvPr>
            <p:ph type="title"/>
          </p:nvPr>
        </p:nvSpPr>
        <p:spPr/>
        <p:txBody>
          <a:bodyPr/>
          <a:lstStyle/>
          <a:p>
            <a:pPr algn="ctr"/>
            <a:r>
              <a:rPr lang="en-US" dirty="0"/>
              <a:t>The Map of Europe Changes</a:t>
            </a:r>
          </a:p>
        </p:txBody>
      </p:sp>
      <p:sp>
        <p:nvSpPr>
          <p:cNvPr id="3" name="Content Placeholder 2">
            <a:extLst>
              <a:ext uri="{FF2B5EF4-FFF2-40B4-BE49-F238E27FC236}">
                <a16:creationId xmlns:a16="http://schemas.microsoft.com/office/drawing/2014/main" id="{B01E7791-CF28-4F31-967E-C15E7F1344FA}"/>
              </a:ext>
            </a:extLst>
          </p:cNvPr>
          <p:cNvSpPr>
            <a:spLocks noGrp="1"/>
          </p:cNvSpPr>
          <p:nvPr>
            <p:ph idx="1"/>
          </p:nvPr>
        </p:nvSpPr>
        <p:spPr/>
        <p:txBody>
          <a:bodyPr/>
          <a:lstStyle/>
          <a:p>
            <a:r>
              <a:rPr lang="en-US" dirty="0"/>
              <a:t>Napoleon’s victories allowed him to change the map of Europe. </a:t>
            </a:r>
          </a:p>
          <a:p>
            <a:r>
              <a:rPr lang="en-US" dirty="0"/>
              <a:t>He created the Kingdom of Westphalia, the Duchy of Warsaw, and the Confederation of the Rhine. </a:t>
            </a:r>
          </a:p>
          <a:p>
            <a:r>
              <a:rPr lang="en-US" dirty="0"/>
              <a:t>The French abolished serfdom, eliminated seigneurial dues, introducing the Napoleonic Code, suppressed monasteries, and subordinated church to state, as well as extending civil rights to Jews and other religious minorities.</a:t>
            </a:r>
          </a:p>
          <a:p>
            <a:r>
              <a:rPr lang="en-US" dirty="0"/>
              <a:t>They also imposed high taxes and forced conscription.</a:t>
            </a:r>
          </a:p>
          <a:p>
            <a:endParaRPr lang="en-US" dirty="0"/>
          </a:p>
        </p:txBody>
      </p:sp>
    </p:spTree>
    <p:extLst>
      <p:ext uri="{BB962C8B-B14F-4D97-AF65-F5344CB8AC3E}">
        <p14:creationId xmlns:p14="http://schemas.microsoft.com/office/powerpoint/2010/main" val="530636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1814-9313-4D00-8A3F-706C53D8C10B}"/>
              </a:ext>
            </a:extLst>
          </p:cNvPr>
          <p:cNvSpPr>
            <a:spLocks noGrp="1"/>
          </p:cNvSpPr>
          <p:nvPr>
            <p:ph type="title"/>
          </p:nvPr>
        </p:nvSpPr>
        <p:spPr/>
        <p:txBody>
          <a:bodyPr/>
          <a:lstStyle/>
          <a:p>
            <a:pPr algn="ctr"/>
            <a:r>
              <a:rPr lang="en-US" dirty="0"/>
              <a:t>Napoleon Bonaparte Emerges</a:t>
            </a:r>
          </a:p>
        </p:txBody>
      </p:sp>
      <p:pic>
        <p:nvPicPr>
          <p:cNvPr id="7" name="Content Placeholder 6" descr="Painting of Napoleon crossing the Alps by Jacques-Louis David. ">
            <a:extLst>
              <a:ext uri="{FF2B5EF4-FFF2-40B4-BE49-F238E27FC236}">
                <a16:creationId xmlns:a16="http://schemas.microsoft.com/office/drawing/2014/main" id="{21F9DC9B-EA85-4098-9373-2150EB76222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89341" y="1825625"/>
            <a:ext cx="3479317" cy="4351338"/>
          </a:xfrm>
        </p:spPr>
      </p:pic>
      <p:sp>
        <p:nvSpPr>
          <p:cNvPr id="5" name="Content Placeholder 4">
            <a:extLst>
              <a:ext uri="{FF2B5EF4-FFF2-40B4-BE49-F238E27FC236}">
                <a16:creationId xmlns:a16="http://schemas.microsoft.com/office/drawing/2014/main" id="{232E7705-9130-45F1-8843-42C6EAB116D1}"/>
              </a:ext>
            </a:extLst>
          </p:cNvPr>
          <p:cNvSpPr>
            <a:spLocks noGrp="1"/>
          </p:cNvSpPr>
          <p:nvPr>
            <p:ph sz="half" idx="2"/>
          </p:nvPr>
        </p:nvSpPr>
        <p:spPr/>
        <p:txBody>
          <a:bodyPr>
            <a:normAutofit fontScale="92500" lnSpcReduction="10000"/>
          </a:bodyPr>
          <a:lstStyle/>
          <a:p>
            <a:r>
              <a:rPr lang="en-US" dirty="0"/>
              <a:t>Napoleon Bonaparte, a twenty-six-year-old son of a noble Corsican family came on the scene in 1796 in the Italian campaign and in four years was the supreme ruler of France and one of the greatest military leaders in world history.</a:t>
            </a:r>
          </a:p>
          <a:p>
            <a:r>
              <a:rPr lang="en-US" dirty="0"/>
              <a:t>Napoleon won the loyalty of his men by paying them in cash from tribute taken from conquered land as Gaius Marius had with Roman client armies. </a:t>
            </a:r>
          </a:p>
        </p:txBody>
      </p:sp>
    </p:spTree>
    <p:extLst>
      <p:ext uri="{BB962C8B-B14F-4D97-AF65-F5344CB8AC3E}">
        <p14:creationId xmlns:p14="http://schemas.microsoft.com/office/powerpoint/2010/main" val="1589263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5E105-37C6-4C55-970B-A075D49F01D2}"/>
              </a:ext>
            </a:extLst>
          </p:cNvPr>
          <p:cNvSpPr>
            <a:spLocks noGrp="1"/>
          </p:cNvSpPr>
          <p:nvPr>
            <p:ph type="title"/>
          </p:nvPr>
        </p:nvSpPr>
        <p:spPr/>
        <p:txBody>
          <a:bodyPr/>
          <a:lstStyle/>
          <a:p>
            <a:pPr algn="ctr"/>
            <a:r>
              <a:rPr lang="en-US" dirty="0"/>
              <a:t>Europe under Napoleon</a:t>
            </a:r>
          </a:p>
        </p:txBody>
      </p:sp>
      <p:pic>
        <p:nvPicPr>
          <p:cNvPr id="5" name="Content Placeholder 4" descr="Map of Europe in 1812.">
            <a:extLst>
              <a:ext uri="{FF2B5EF4-FFF2-40B4-BE49-F238E27FC236}">
                <a16:creationId xmlns:a16="http://schemas.microsoft.com/office/drawing/2014/main" id="{F8335406-00A4-4DAB-BB92-375B5DD4ED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2181" y="1825625"/>
            <a:ext cx="4607637" cy="4351338"/>
          </a:xfrm>
        </p:spPr>
      </p:pic>
    </p:spTree>
    <p:extLst>
      <p:ext uri="{BB962C8B-B14F-4D97-AF65-F5344CB8AC3E}">
        <p14:creationId xmlns:p14="http://schemas.microsoft.com/office/powerpoint/2010/main" val="81848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D1E29-9EC0-40C5-B2ED-0CA373585039}"/>
              </a:ext>
            </a:extLst>
          </p:cNvPr>
          <p:cNvSpPr>
            <a:spLocks noGrp="1"/>
          </p:cNvSpPr>
          <p:nvPr>
            <p:ph type="title"/>
          </p:nvPr>
        </p:nvSpPr>
        <p:spPr/>
        <p:txBody>
          <a:bodyPr/>
          <a:lstStyle/>
          <a:p>
            <a:pPr algn="ctr"/>
            <a:r>
              <a:rPr lang="en-US" dirty="0"/>
              <a:t>The Continental System</a:t>
            </a:r>
          </a:p>
        </p:txBody>
      </p:sp>
      <p:sp>
        <p:nvSpPr>
          <p:cNvPr id="3" name="Content Placeholder 2">
            <a:extLst>
              <a:ext uri="{FF2B5EF4-FFF2-40B4-BE49-F238E27FC236}">
                <a16:creationId xmlns:a16="http://schemas.microsoft.com/office/drawing/2014/main" id="{629C77CF-A763-42FC-9719-174AA1D6FC45}"/>
              </a:ext>
            </a:extLst>
          </p:cNvPr>
          <p:cNvSpPr>
            <a:spLocks noGrp="1"/>
          </p:cNvSpPr>
          <p:nvPr>
            <p:ph idx="1"/>
          </p:nvPr>
        </p:nvSpPr>
        <p:spPr/>
        <p:txBody>
          <a:bodyPr>
            <a:normAutofit/>
          </a:bodyPr>
          <a:lstStyle/>
          <a:p>
            <a:r>
              <a:rPr lang="en-US" dirty="0"/>
              <a:t>Unable to conquer England because the Royal Navy controlled the seas Napoleon inaugurated the Continental System in 1806. </a:t>
            </a:r>
          </a:p>
          <a:p>
            <a:r>
              <a:rPr lang="en-US" dirty="0"/>
              <a:t>It prohibited all commerce between Great Britain and France or France’s dependent states and allies. </a:t>
            </a:r>
          </a:p>
          <a:p>
            <a:r>
              <a:rPr lang="en-US" dirty="0"/>
              <a:t>At first, the system worked: in 1807–1808, British exports dropped by 20 percent and manufacturing by 10 percent. </a:t>
            </a:r>
          </a:p>
          <a:p>
            <a:r>
              <a:rPr lang="en-US" dirty="0"/>
              <a:t>Ultimately the Continental System proved impossible to enforce, and widespread smuggling brought British goods into the European market. </a:t>
            </a:r>
          </a:p>
        </p:txBody>
      </p:sp>
    </p:spTree>
    <p:extLst>
      <p:ext uri="{BB962C8B-B14F-4D97-AF65-F5344CB8AC3E}">
        <p14:creationId xmlns:p14="http://schemas.microsoft.com/office/powerpoint/2010/main" val="4117017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A336B-7ED2-45B6-87DF-2651879D278E}"/>
              </a:ext>
            </a:extLst>
          </p:cNvPr>
          <p:cNvSpPr>
            <a:spLocks noGrp="1"/>
          </p:cNvSpPr>
          <p:nvPr>
            <p:ph type="title"/>
          </p:nvPr>
        </p:nvSpPr>
        <p:spPr/>
        <p:txBody>
          <a:bodyPr/>
          <a:lstStyle/>
          <a:p>
            <a:pPr algn="ctr"/>
            <a:r>
              <a:rPr lang="en-US" dirty="0"/>
              <a:t>The Spanish Ulcer</a:t>
            </a:r>
          </a:p>
        </p:txBody>
      </p:sp>
      <p:sp>
        <p:nvSpPr>
          <p:cNvPr id="3" name="Content Placeholder 2">
            <a:extLst>
              <a:ext uri="{FF2B5EF4-FFF2-40B4-BE49-F238E27FC236}">
                <a16:creationId xmlns:a16="http://schemas.microsoft.com/office/drawing/2014/main" id="{E2B88AB6-F497-4E52-AFBC-B425EF2F2998}"/>
              </a:ext>
            </a:extLst>
          </p:cNvPr>
          <p:cNvSpPr>
            <a:spLocks noGrp="1"/>
          </p:cNvSpPr>
          <p:nvPr>
            <p:ph idx="1"/>
          </p:nvPr>
        </p:nvSpPr>
        <p:spPr/>
        <p:txBody>
          <a:bodyPr/>
          <a:lstStyle/>
          <a:p>
            <a:r>
              <a:rPr lang="en-US" dirty="0"/>
              <a:t> In 1807, Napoleon sent 100,000 troops through Spain to invade Portugal, Great Britain’s ally. </a:t>
            </a:r>
          </a:p>
          <a:p>
            <a:r>
              <a:rPr lang="en-US" dirty="0"/>
              <a:t>When Napoleon named his brother Joseph king of Spain the Spanish clergy and nobles raised bands of peasants to fight the French.</a:t>
            </a:r>
          </a:p>
          <a:p>
            <a:r>
              <a:rPr lang="en-US" dirty="0"/>
              <a:t>The Spanish fought for six years and pinned down thousands of French soldiers. </a:t>
            </a:r>
          </a:p>
          <a:p>
            <a:r>
              <a:rPr lang="en-US" dirty="0"/>
              <a:t>The British sent troops to Spain and the fighting degenerated into massacres, reprisals, and atrocities by both sides that left and enduring hatred between the French and Spanish.</a:t>
            </a:r>
          </a:p>
          <a:p>
            <a:endParaRPr lang="en-US" dirty="0"/>
          </a:p>
        </p:txBody>
      </p:sp>
    </p:spTree>
    <p:extLst>
      <p:ext uri="{BB962C8B-B14F-4D97-AF65-F5344CB8AC3E}">
        <p14:creationId xmlns:p14="http://schemas.microsoft.com/office/powerpoint/2010/main" val="3103080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F1C5-771A-4CE5-909E-DD9B3BB279A0}"/>
              </a:ext>
            </a:extLst>
          </p:cNvPr>
          <p:cNvSpPr>
            <a:spLocks noGrp="1"/>
          </p:cNvSpPr>
          <p:nvPr>
            <p:ph type="title"/>
          </p:nvPr>
        </p:nvSpPr>
        <p:spPr/>
        <p:txBody>
          <a:bodyPr/>
          <a:lstStyle/>
          <a:p>
            <a:pPr algn="ctr"/>
            <a:r>
              <a:rPr lang="en-US" dirty="0"/>
              <a:t>Disaster in Russia</a:t>
            </a:r>
          </a:p>
        </p:txBody>
      </p:sp>
      <p:sp>
        <p:nvSpPr>
          <p:cNvPr id="3" name="Content Placeholder 2">
            <a:extLst>
              <a:ext uri="{FF2B5EF4-FFF2-40B4-BE49-F238E27FC236}">
                <a16:creationId xmlns:a16="http://schemas.microsoft.com/office/drawing/2014/main" id="{CAE0DC9A-E88C-40D9-A1C4-FB9BEE59F635}"/>
              </a:ext>
            </a:extLst>
          </p:cNvPr>
          <p:cNvSpPr>
            <a:spLocks noGrp="1"/>
          </p:cNvSpPr>
          <p:nvPr>
            <p:ph idx="1"/>
          </p:nvPr>
        </p:nvSpPr>
        <p:spPr/>
        <p:txBody>
          <a:bodyPr>
            <a:normAutofit fontScale="92500" lnSpcReduction="10000"/>
          </a:bodyPr>
          <a:lstStyle/>
          <a:p>
            <a:r>
              <a:rPr lang="en-US" dirty="0"/>
              <a:t>In1812, Napoleon invaded Russia with 680,000 men.</a:t>
            </a:r>
          </a:p>
          <a:p>
            <a:r>
              <a:rPr lang="en-US" dirty="0"/>
              <a:t>The Russians avoided battle and destroyed anything that might be useful to the invaders. </a:t>
            </a:r>
          </a:p>
          <a:p>
            <a:r>
              <a:rPr lang="en-US" dirty="0"/>
              <a:t>In September, Napoleon fought the Russians at Borodino.</a:t>
            </a:r>
          </a:p>
          <a:p>
            <a:r>
              <a:rPr lang="en-US" dirty="0"/>
              <a:t>The French lost 30,000 men and the Russians 45,000. </a:t>
            </a:r>
          </a:p>
          <a:p>
            <a:r>
              <a:rPr lang="en-US" dirty="0"/>
              <a:t>The Russians set fire to Moscow and three-fourths of it had burned to the ground leaving Napoleon little shelter for the winter. </a:t>
            </a:r>
          </a:p>
          <a:p>
            <a:r>
              <a:rPr lang="en-US" dirty="0"/>
              <a:t>In October, Napoleon began his retreat; in November came the cold. </a:t>
            </a:r>
          </a:p>
          <a:p>
            <a:r>
              <a:rPr lang="en-US" dirty="0"/>
              <a:t>Russian forces harassed the retreating army, and by December only 100,000 troops made it to Poland.</a:t>
            </a:r>
          </a:p>
          <a:p>
            <a:endParaRPr lang="en-US" dirty="0"/>
          </a:p>
        </p:txBody>
      </p:sp>
    </p:spTree>
    <p:extLst>
      <p:ext uri="{BB962C8B-B14F-4D97-AF65-F5344CB8AC3E}">
        <p14:creationId xmlns:p14="http://schemas.microsoft.com/office/powerpoint/2010/main" val="2709454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F1EC5-A6D8-4A30-A1F6-50F788352833}"/>
              </a:ext>
            </a:extLst>
          </p:cNvPr>
          <p:cNvSpPr>
            <a:spLocks noGrp="1"/>
          </p:cNvSpPr>
          <p:nvPr>
            <p:ph type="title"/>
          </p:nvPr>
        </p:nvSpPr>
        <p:spPr/>
        <p:txBody>
          <a:bodyPr/>
          <a:lstStyle/>
          <a:p>
            <a:pPr algn="ctr"/>
            <a:r>
              <a:rPr lang="en-US" dirty="0"/>
              <a:t>Defeat and Exile</a:t>
            </a:r>
          </a:p>
        </p:txBody>
      </p:sp>
      <p:sp>
        <p:nvSpPr>
          <p:cNvPr id="3" name="Content Placeholder 2">
            <a:extLst>
              <a:ext uri="{FF2B5EF4-FFF2-40B4-BE49-F238E27FC236}">
                <a16:creationId xmlns:a16="http://schemas.microsoft.com/office/drawing/2014/main" id="{B2CF9156-E0C6-4804-9F87-2E52D0D4F427}"/>
              </a:ext>
            </a:extLst>
          </p:cNvPr>
          <p:cNvSpPr>
            <a:spLocks noGrp="1"/>
          </p:cNvSpPr>
          <p:nvPr>
            <p:ph idx="1"/>
          </p:nvPr>
        </p:nvSpPr>
        <p:spPr/>
        <p:txBody>
          <a:bodyPr>
            <a:normAutofit/>
          </a:bodyPr>
          <a:lstStyle/>
          <a:p>
            <a:r>
              <a:rPr lang="en-US" dirty="0"/>
              <a:t>Russian, Austrian, Prussian, and Swedish armies met the French outside Leipzig in October 1813 and defeated Napoleon.</a:t>
            </a:r>
          </a:p>
          <a:p>
            <a:r>
              <a:rPr lang="en-US" dirty="0"/>
              <a:t>A combined Spanish-Portuguese army under British command invaded France.</a:t>
            </a:r>
          </a:p>
          <a:p>
            <a:r>
              <a:rPr lang="en-US" dirty="0"/>
              <a:t>The allied powers crossed the Rhine and marched toward Paris. </a:t>
            </a:r>
          </a:p>
          <a:p>
            <a:r>
              <a:rPr lang="en-US" dirty="0"/>
              <a:t>In March 1814, the French Senate deposed Napoleon, who abdicated when his remaining generals refused to fight. </a:t>
            </a:r>
          </a:p>
          <a:p>
            <a:r>
              <a:rPr lang="en-US" dirty="0"/>
              <a:t>Napoleon went into exile on the island of Elba off the Italian coast. </a:t>
            </a:r>
          </a:p>
          <a:p>
            <a:r>
              <a:rPr lang="en-US" dirty="0"/>
              <a:t>The allies restored to the throne Louis XVIII, the brother of Louis XVI.</a:t>
            </a:r>
          </a:p>
          <a:p>
            <a:endParaRPr lang="en-US" dirty="0"/>
          </a:p>
        </p:txBody>
      </p:sp>
    </p:spTree>
    <p:extLst>
      <p:ext uri="{BB962C8B-B14F-4D97-AF65-F5344CB8AC3E}">
        <p14:creationId xmlns:p14="http://schemas.microsoft.com/office/powerpoint/2010/main" val="3673672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90AA-E25A-489D-85C9-44CE2110D71C}"/>
              </a:ext>
            </a:extLst>
          </p:cNvPr>
          <p:cNvSpPr>
            <a:spLocks noGrp="1"/>
          </p:cNvSpPr>
          <p:nvPr>
            <p:ph type="title"/>
          </p:nvPr>
        </p:nvSpPr>
        <p:spPr/>
        <p:txBody>
          <a:bodyPr/>
          <a:lstStyle/>
          <a:p>
            <a:pPr algn="ctr"/>
            <a:r>
              <a:rPr lang="en-US" dirty="0"/>
              <a:t>Waterloo</a:t>
            </a:r>
          </a:p>
        </p:txBody>
      </p:sp>
      <p:sp>
        <p:nvSpPr>
          <p:cNvPr id="3" name="Content Placeholder 2">
            <a:extLst>
              <a:ext uri="{FF2B5EF4-FFF2-40B4-BE49-F238E27FC236}">
                <a16:creationId xmlns:a16="http://schemas.microsoft.com/office/drawing/2014/main" id="{B59A4889-A418-40D7-9149-F1DB9B2D2551}"/>
              </a:ext>
            </a:extLst>
          </p:cNvPr>
          <p:cNvSpPr>
            <a:spLocks noGrp="1"/>
          </p:cNvSpPr>
          <p:nvPr>
            <p:ph idx="1"/>
          </p:nvPr>
        </p:nvSpPr>
        <p:spPr/>
        <p:txBody>
          <a:bodyPr>
            <a:normAutofit fontScale="92500" lnSpcReduction="20000"/>
          </a:bodyPr>
          <a:lstStyle/>
          <a:p>
            <a:r>
              <a:rPr lang="en-US" dirty="0"/>
              <a:t>Napoleon escaped from Elba in early 1815 and the period known as the Hundred Days began. </a:t>
            </a:r>
          </a:p>
          <a:p>
            <a:r>
              <a:rPr lang="en-US" dirty="0"/>
              <a:t>Napoleon moved his army into Belgium hoping to defeat a Prussian army before it could join a Belgian, Dutch, German, and British army led by British general Sir Arthur Wellesley, duke of Wellington. </a:t>
            </a:r>
          </a:p>
          <a:p>
            <a:r>
              <a:rPr lang="en-US" dirty="0"/>
              <a:t>The decisive  battle of Waterloo took place on June 18, 1815.</a:t>
            </a:r>
          </a:p>
          <a:p>
            <a:r>
              <a:rPr lang="en-US" dirty="0"/>
              <a:t>Napoleon’s forces failed to break the British thin red line and the arrival of the Prussians led to a rout. </a:t>
            </a:r>
          </a:p>
          <a:p>
            <a:r>
              <a:rPr lang="en-US" dirty="0"/>
              <a:t>Napoleon had no choice but to abdicate again. </a:t>
            </a:r>
          </a:p>
          <a:p>
            <a:r>
              <a:rPr lang="en-US" dirty="0"/>
              <a:t>This time the victorious allies banished him permanently to the remote island of St. Helena, far off the coast of West Africa, where he died in 1821 at the age of fifty-two.</a:t>
            </a:r>
          </a:p>
        </p:txBody>
      </p:sp>
    </p:spTree>
    <p:extLst>
      <p:ext uri="{BB962C8B-B14F-4D97-AF65-F5344CB8AC3E}">
        <p14:creationId xmlns:p14="http://schemas.microsoft.com/office/powerpoint/2010/main" val="1354842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6117D-AEEA-4720-BBA8-ED020660EB10}"/>
              </a:ext>
            </a:extLst>
          </p:cNvPr>
          <p:cNvSpPr>
            <a:spLocks noGrp="1"/>
          </p:cNvSpPr>
          <p:nvPr>
            <p:ph type="title"/>
          </p:nvPr>
        </p:nvSpPr>
        <p:spPr/>
        <p:txBody>
          <a:bodyPr/>
          <a:lstStyle/>
          <a:p>
            <a:pPr algn="ctr"/>
            <a:r>
              <a:rPr lang="en-US" dirty="0"/>
              <a:t>Congress of Vienna</a:t>
            </a:r>
          </a:p>
        </p:txBody>
      </p:sp>
      <p:sp>
        <p:nvSpPr>
          <p:cNvPr id="3" name="Content Placeholder 2">
            <a:extLst>
              <a:ext uri="{FF2B5EF4-FFF2-40B4-BE49-F238E27FC236}">
                <a16:creationId xmlns:a16="http://schemas.microsoft.com/office/drawing/2014/main" id="{502C4AB4-6408-45CA-855B-B84BBDAF1214}"/>
              </a:ext>
            </a:extLst>
          </p:cNvPr>
          <p:cNvSpPr>
            <a:spLocks noGrp="1"/>
          </p:cNvSpPr>
          <p:nvPr>
            <p:ph idx="1"/>
          </p:nvPr>
        </p:nvSpPr>
        <p:spPr/>
        <p:txBody>
          <a:bodyPr/>
          <a:lstStyle/>
          <a:p>
            <a:r>
              <a:rPr lang="en-US" dirty="0"/>
              <a:t>The Congress of Vienna settled the boundaries of European states, determined who would rule each nation, and established a new framework for international relations based on periodic meetings, or congresses, between the major powers.</a:t>
            </a:r>
          </a:p>
          <a:p>
            <a:r>
              <a:rPr lang="en-US" dirty="0"/>
              <a:t>Austria’s Prince </a:t>
            </a:r>
            <a:r>
              <a:rPr lang="en-US" dirty="0" err="1"/>
              <a:t>Klemens</a:t>
            </a:r>
            <a:r>
              <a:rPr lang="en-US" dirty="0"/>
              <a:t> von Metternich, British prime minister Robert Castlereagh and France’s  Prince Charles Maurice de Talleyrand negotiated the restoration. </a:t>
            </a:r>
          </a:p>
          <a:p>
            <a:r>
              <a:rPr lang="en-US" dirty="0"/>
              <a:t>Principally a new German Confederation replaced the defunct Holy Roman Empire. 
</a:t>
            </a:r>
          </a:p>
        </p:txBody>
      </p:sp>
    </p:spTree>
    <p:extLst>
      <p:ext uri="{BB962C8B-B14F-4D97-AF65-F5344CB8AC3E}">
        <p14:creationId xmlns:p14="http://schemas.microsoft.com/office/powerpoint/2010/main" val="2510704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4802-4827-484E-ACB7-351131CC3043}"/>
              </a:ext>
            </a:extLst>
          </p:cNvPr>
          <p:cNvSpPr>
            <a:spLocks noGrp="1"/>
          </p:cNvSpPr>
          <p:nvPr>
            <p:ph type="title"/>
          </p:nvPr>
        </p:nvSpPr>
        <p:spPr/>
        <p:txBody>
          <a:bodyPr/>
          <a:lstStyle/>
          <a:p>
            <a:pPr algn="ctr"/>
            <a:r>
              <a:rPr lang="en-US" dirty="0"/>
              <a:t>Europe after the Congress of Vienna</a:t>
            </a:r>
          </a:p>
        </p:txBody>
      </p:sp>
      <p:pic>
        <p:nvPicPr>
          <p:cNvPr id="5" name="Content Placeholder 4" descr="Map of Europe following the Congress of Vienna.">
            <a:extLst>
              <a:ext uri="{FF2B5EF4-FFF2-40B4-BE49-F238E27FC236}">
                <a16:creationId xmlns:a16="http://schemas.microsoft.com/office/drawing/2014/main" id="{7CA40ABC-623E-40AD-8969-DCCCAA1D96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6677" y="1825625"/>
            <a:ext cx="5618646" cy="4351338"/>
          </a:xfrm>
        </p:spPr>
      </p:pic>
    </p:spTree>
    <p:extLst>
      <p:ext uri="{BB962C8B-B14F-4D97-AF65-F5344CB8AC3E}">
        <p14:creationId xmlns:p14="http://schemas.microsoft.com/office/powerpoint/2010/main" val="1749518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BAC55-C4E6-4F29-ABCD-E3F97FA65CE9}"/>
              </a:ext>
            </a:extLst>
          </p:cNvPr>
          <p:cNvSpPr>
            <a:spLocks noGrp="1"/>
          </p:cNvSpPr>
          <p:nvPr>
            <p:ph type="title"/>
          </p:nvPr>
        </p:nvSpPr>
        <p:spPr/>
        <p:txBody>
          <a:bodyPr/>
          <a:lstStyle/>
          <a:p>
            <a:pPr algn="ctr"/>
            <a:r>
              <a:rPr lang="en-US" dirty="0"/>
              <a:t>Attacks on the Slave Trade</a:t>
            </a:r>
          </a:p>
        </p:txBody>
      </p:sp>
      <p:sp>
        <p:nvSpPr>
          <p:cNvPr id="3" name="Content Placeholder 2">
            <a:extLst>
              <a:ext uri="{FF2B5EF4-FFF2-40B4-BE49-F238E27FC236}">
                <a16:creationId xmlns:a16="http://schemas.microsoft.com/office/drawing/2014/main" id="{29B24FDC-4AE4-436A-8302-B8B5DF074257}"/>
              </a:ext>
            </a:extLst>
          </p:cNvPr>
          <p:cNvSpPr>
            <a:spLocks noGrp="1"/>
          </p:cNvSpPr>
          <p:nvPr>
            <p:ph idx="1"/>
          </p:nvPr>
        </p:nvSpPr>
        <p:spPr/>
        <p:txBody>
          <a:bodyPr/>
          <a:lstStyle/>
          <a:p>
            <a:r>
              <a:rPr lang="en-US" dirty="0"/>
              <a:t>Great Britain, which had abolished its slave trade in 1807.</a:t>
            </a:r>
          </a:p>
          <a:p>
            <a:r>
              <a:rPr lang="en-US" dirty="0"/>
              <a:t>The Congress of Vienna agreed in principle to condemn the slave trade but it continued in many places until 1850. </a:t>
            </a:r>
          </a:p>
          <a:p>
            <a:r>
              <a:rPr lang="en-US" dirty="0"/>
              <a:t>Nearly three million Africans were sold into slavery between 1800 and 1850, and most were transported on either Portuguese or Brazilian slave ships.</a:t>
            </a:r>
          </a:p>
        </p:txBody>
      </p:sp>
    </p:spTree>
    <p:extLst>
      <p:ext uri="{BB962C8B-B14F-4D97-AF65-F5344CB8AC3E}">
        <p14:creationId xmlns:p14="http://schemas.microsoft.com/office/powerpoint/2010/main" val="2945956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794C-FB64-496C-BF59-E73C8FA314B1}"/>
              </a:ext>
            </a:extLst>
          </p:cNvPr>
          <p:cNvSpPr>
            <a:spLocks noGrp="1"/>
          </p:cNvSpPr>
          <p:nvPr>
            <p:ph type="title"/>
          </p:nvPr>
        </p:nvSpPr>
        <p:spPr/>
        <p:txBody>
          <a:bodyPr/>
          <a:lstStyle/>
          <a:p>
            <a:pPr algn="ctr"/>
            <a:r>
              <a:rPr lang="en-US" dirty="0"/>
              <a:t>Rise of Conservatism</a:t>
            </a:r>
          </a:p>
        </p:txBody>
      </p:sp>
      <p:sp>
        <p:nvSpPr>
          <p:cNvPr id="3" name="Content Placeholder 2">
            <a:extLst>
              <a:ext uri="{FF2B5EF4-FFF2-40B4-BE49-F238E27FC236}">
                <a16:creationId xmlns:a16="http://schemas.microsoft.com/office/drawing/2014/main" id="{7387AE92-5AF6-40CB-BC0F-7B2F972CDDD8}"/>
              </a:ext>
            </a:extLst>
          </p:cNvPr>
          <p:cNvSpPr>
            <a:spLocks noGrp="1"/>
          </p:cNvSpPr>
          <p:nvPr>
            <p:ph idx="1"/>
          </p:nvPr>
        </p:nvSpPr>
        <p:spPr/>
        <p:txBody>
          <a:bodyPr>
            <a:normAutofit/>
          </a:bodyPr>
          <a:lstStyle/>
          <a:p>
            <a:r>
              <a:rPr lang="en-US" dirty="0"/>
              <a:t>The political doctrine that justified the restoration was conservatism.</a:t>
            </a:r>
          </a:p>
          <a:p>
            <a:r>
              <a:rPr lang="en-US" dirty="0"/>
              <a:t>Conservatives saw a logical progression in recent history: the Enlightenment, based on reason, led to the French Revolution, with its bloody horrors, which spawned ogre Napoleon. </a:t>
            </a:r>
          </a:p>
          <a:p>
            <a:r>
              <a:rPr lang="en-US" dirty="0"/>
              <a:t>Conservatism rejected both the Enlightenment and the French Revolution and favored monarchies over republics, tradition over revolution, and established religion over Enlightenment skepticism.</a:t>
            </a:r>
          </a:p>
        </p:txBody>
      </p:sp>
    </p:spTree>
    <p:extLst>
      <p:ext uri="{BB962C8B-B14F-4D97-AF65-F5344CB8AC3E}">
        <p14:creationId xmlns:p14="http://schemas.microsoft.com/office/powerpoint/2010/main" val="3801070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5176-54E4-4C15-9A05-BA7359722EFD}"/>
              </a:ext>
            </a:extLst>
          </p:cNvPr>
          <p:cNvSpPr>
            <a:spLocks noGrp="1"/>
          </p:cNvSpPr>
          <p:nvPr>
            <p:ph type="title"/>
          </p:nvPr>
        </p:nvSpPr>
        <p:spPr/>
        <p:txBody>
          <a:bodyPr/>
          <a:lstStyle/>
          <a:p>
            <a:pPr algn="ctr"/>
            <a:r>
              <a:rPr lang="en-US" dirty="0"/>
              <a:t>The Egyptian Campaign</a:t>
            </a:r>
          </a:p>
        </p:txBody>
      </p:sp>
      <p:sp>
        <p:nvSpPr>
          <p:cNvPr id="3" name="Content Placeholder 2">
            <a:extLst>
              <a:ext uri="{FF2B5EF4-FFF2-40B4-BE49-F238E27FC236}">
                <a16:creationId xmlns:a16="http://schemas.microsoft.com/office/drawing/2014/main" id="{4AD356B6-32B1-4F49-86D2-5347FCEB1CB7}"/>
              </a:ext>
            </a:extLst>
          </p:cNvPr>
          <p:cNvSpPr>
            <a:spLocks noGrp="1"/>
          </p:cNvSpPr>
          <p:nvPr>
            <p:ph idx="1"/>
          </p:nvPr>
        </p:nvSpPr>
        <p:spPr/>
        <p:txBody>
          <a:bodyPr>
            <a:normAutofit/>
          </a:bodyPr>
          <a:lstStyle/>
          <a:p>
            <a:r>
              <a:rPr lang="en-US" dirty="0"/>
              <a:t>In 1798, the Directory sent Napoleon to invade Egypt hoping that French occupation would strike a blow at British trade by cutting the route to India. </a:t>
            </a:r>
          </a:p>
          <a:p>
            <a:r>
              <a:rPr lang="en-US" dirty="0"/>
              <a:t>British admiral Lord Horatio Nelson destroyed the French fleet that carried the army to Egypt and left it isolated and cut off from home.  </a:t>
            </a:r>
          </a:p>
          <a:p>
            <a:r>
              <a:rPr lang="en-US" dirty="0"/>
              <a:t>Bonaparte tried to gain Egyptian support by liberating them from the Ottoman Empire and instituted Enlightenment legal reforms such as equality before the law and religious toleration. </a:t>
            </a:r>
          </a:p>
          <a:p>
            <a:r>
              <a:rPr lang="en-US" dirty="0"/>
              <a:t>French scientists that accompanied the expedition discovered the Rosetta Stone. </a:t>
            </a:r>
          </a:p>
        </p:txBody>
      </p:sp>
    </p:spTree>
    <p:extLst>
      <p:ext uri="{BB962C8B-B14F-4D97-AF65-F5344CB8AC3E}">
        <p14:creationId xmlns:p14="http://schemas.microsoft.com/office/powerpoint/2010/main" val="82463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AF13D-8220-41A8-8B29-4AF8C07FEB66}"/>
              </a:ext>
            </a:extLst>
          </p:cNvPr>
          <p:cNvSpPr>
            <a:spLocks noGrp="1"/>
          </p:cNvSpPr>
          <p:nvPr>
            <p:ph type="title"/>
          </p:nvPr>
        </p:nvSpPr>
        <p:spPr/>
        <p:txBody>
          <a:bodyPr/>
          <a:lstStyle/>
          <a:p>
            <a:pPr algn="ctr"/>
            <a:r>
              <a:rPr lang="en-US" dirty="0"/>
              <a:t>Sir Edmund Burke</a:t>
            </a:r>
          </a:p>
        </p:txBody>
      </p:sp>
      <p:pic>
        <p:nvPicPr>
          <p:cNvPr id="6" name="Content Placeholder 5" descr="A picture containing person, person&#10;&#10;Description automatically generated">
            <a:extLst>
              <a:ext uri="{FF2B5EF4-FFF2-40B4-BE49-F238E27FC236}">
                <a16:creationId xmlns:a16="http://schemas.microsoft.com/office/drawing/2014/main" id="{42B552E0-1AA9-4E47-8414-8C519CF733E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76287" y="2048396"/>
            <a:ext cx="2505425" cy="3905795"/>
          </a:xfrm>
        </p:spPr>
      </p:pic>
      <p:sp>
        <p:nvSpPr>
          <p:cNvPr id="4" name="Content Placeholder 3">
            <a:extLst>
              <a:ext uri="{FF2B5EF4-FFF2-40B4-BE49-F238E27FC236}">
                <a16:creationId xmlns:a16="http://schemas.microsoft.com/office/drawing/2014/main" id="{D0E20694-B5D8-4C3F-8EA6-AE9076F063B5}"/>
              </a:ext>
            </a:extLst>
          </p:cNvPr>
          <p:cNvSpPr>
            <a:spLocks noGrp="1"/>
          </p:cNvSpPr>
          <p:nvPr>
            <p:ph sz="half" idx="2"/>
          </p:nvPr>
        </p:nvSpPr>
        <p:spPr/>
        <p:txBody>
          <a:bodyPr>
            <a:normAutofit fontScale="85000" lnSpcReduction="20000"/>
          </a:bodyPr>
          <a:lstStyle/>
          <a:p>
            <a:r>
              <a:rPr lang="en-US" dirty="0"/>
              <a:t>The original British critic of the French Revolution, Edmund Burke, inspired many of the conservatives who followed. </a:t>
            </a:r>
          </a:p>
          <a:p>
            <a:r>
              <a:rPr lang="en-US" dirty="0"/>
              <a:t>He had argued that the revolutionaries erred in thinking they  could construct an entirely new government based on reason. </a:t>
            </a:r>
          </a:p>
          <a:p>
            <a:r>
              <a:rPr lang="en-US" dirty="0"/>
              <a:t>Government, Burke said, had to be rooted in long experience, which evolved over generations. </a:t>
            </a:r>
          </a:p>
          <a:p>
            <a:r>
              <a:rPr lang="en-US" dirty="0"/>
              <a:t>All change must be gradual and must respect national and historical traditions. </a:t>
            </a:r>
          </a:p>
        </p:txBody>
      </p:sp>
    </p:spTree>
    <p:extLst>
      <p:ext uri="{BB962C8B-B14F-4D97-AF65-F5344CB8AC3E}">
        <p14:creationId xmlns:p14="http://schemas.microsoft.com/office/powerpoint/2010/main" val="181921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0B747-C29B-4A01-85BC-99C0573ABEDA}"/>
              </a:ext>
            </a:extLst>
          </p:cNvPr>
          <p:cNvSpPr>
            <a:spLocks noGrp="1"/>
          </p:cNvSpPr>
          <p:nvPr>
            <p:ph type="title"/>
          </p:nvPr>
        </p:nvSpPr>
        <p:spPr/>
        <p:txBody>
          <a:bodyPr/>
          <a:lstStyle/>
          <a:p>
            <a:pPr algn="ctr"/>
            <a:r>
              <a:rPr lang="en-US" dirty="0"/>
              <a:t>Romantic Artists</a:t>
            </a:r>
          </a:p>
        </p:txBody>
      </p:sp>
      <p:sp>
        <p:nvSpPr>
          <p:cNvPr id="3" name="Content Placeholder 2">
            <a:extLst>
              <a:ext uri="{FF2B5EF4-FFF2-40B4-BE49-F238E27FC236}">
                <a16:creationId xmlns:a16="http://schemas.microsoft.com/office/drawing/2014/main" id="{98A8C078-D552-4FD7-BA34-536CD6D0565D}"/>
              </a:ext>
            </a:extLst>
          </p:cNvPr>
          <p:cNvSpPr>
            <a:spLocks noGrp="1"/>
          </p:cNvSpPr>
          <p:nvPr>
            <p:ph idx="1"/>
          </p:nvPr>
        </p:nvSpPr>
        <p:spPr/>
        <p:txBody>
          <a:bodyPr>
            <a:normAutofit fontScale="92500" lnSpcReduction="10000"/>
          </a:bodyPr>
          <a:lstStyle/>
          <a:p>
            <a:r>
              <a:rPr lang="en-US" dirty="0"/>
              <a:t>Romanticism glorified nature, emotion, genius, and imagination.</a:t>
            </a:r>
          </a:p>
          <a:p>
            <a:r>
              <a:rPr lang="en-US" dirty="0"/>
              <a:t>Romantic poetry celebrated overwhelming emotion and creative imagination signified by Lord Byron and William Wordsworth.</a:t>
            </a:r>
          </a:p>
          <a:p>
            <a:r>
              <a:rPr lang="en-US" dirty="0"/>
              <a:t>The more nightmarish side of romanticism was captured by Mary Shelley in Frankenstein.</a:t>
            </a:r>
          </a:p>
          <a:p>
            <a:r>
              <a:rPr lang="en-US" dirty="0"/>
              <a:t>The towering presence of the German composer Ludwig van Beethoven established the direction for musical romanticism by transforming the symphony into a connected work with recurring and evolving musical themes. </a:t>
            </a:r>
          </a:p>
          <a:p>
            <a:r>
              <a:rPr lang="en-US" dirty="0"/>
              <a:t>The genre of historical novelists matured with the works of Sir Walter Scott in </a:t>
            </a:r>
            <a:r>
              <a:rPr lang="en-US" i="1" dirty="0"/>
              <a:t>Rob Roy, The Lady of the Lake, and Ivanhoe. </a:t>
            </a:r>
            <a:endParaRPr lang="en-US" dirty="0"/>
          </a:p>
          <a:p>
            <a:endParaRPr lang="en-US" dirty="0"/>
          </a:p>
        </p:txBody>
      </p:sp>
    </p:spTree>
    <p:extLst>
      <p:ext uri="{BB962C8B-B14F-4D97-AF65-F5344CB8AC3E}">
        <p14:creationId xmlns:p14="http://schemas.microsoft.com/office/powerpoint/2010/main" val="2769229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D1F8-25B6-45A2-9400-3994C05A6E4B}"/>
              </a:ext>
            </a:extLst>
          </p:cNvPr>
          <p:cNvSpPr>
            <a:spLocks noGrp="1"/>
          </p:cNvSpPr>
          <p:nvPr>
            <p:ph type="title"/>
          </p:nvPr>
        </p:nvSpPr>
        <p:spPr/>
        <p:txBody>
          <a:bodyPr/>
          <a:lstStyle/>
          <a:p>
            <a:pPr algn="ctr"/>
            <a:r>
              <a:rPr lang="en-US" dirty="0"/>
              <a:t>Revolts in the 1820s</a:t>
            </a:r>
          </a:p>
        </p:txBody>
      </p:sp>
      <p:sp>
        <p:nvSpPr>
          <p:cNvPr id="3" name="Content Placeholder 2">
            <a:extLst>
              <a:ext uri="{FF2B5EF4-FFF2-40B4-BE49-F238E27FC236}">
                <a16:creationId xmlns:a16="http://schemas.microsoft.com/office/drawing/2014/main" id="{F22615C3-8F86-44E8-951A-1F51C2A5E509}"/>
              </a:ext>
            </a:extLst>
          </p:cNvPr>
          <p:cNvSpPr>
            <a:spLocks noGrp="1"/>
          </p:cNvSpPr>
          <p:nvPr>
            <p:ph idx="1"/>
          </p:nvPr>
        </p:nvSpPr>
        <p:spPr/>
        <p:txBody>
          <a:bodyPr>
            <a:normAutofit/>
          </a:bodyPr>
          <a:lstStyle/>
          <a:p>
            <a:r>
              <a:rPr lang="en-US" dirty="0"/>
              <a:t>The restoration of regimes after Napoleon’s fall disappointed those who dreamed of constitutional freedoms and national independence.</a:t>
            </a:r>
          </a:p>
          <a:p>
            <a:r>
              <a:rPr lang="en-US" dirty="0"/>
              <a:t>Revolts broke out in the 1820s in Spain, Italy, Russia, and Greece.</a:t>
            </a:r>
          </a:p>
          <a:p>
            <a:r>
              <a:rPr lang="en-US" dirty="0"/>
              <a:t>The death of Czar Alexander I led to the Decembrist Revolt in Russia.</a:t>
            </a:r>
          </a:p>
          <a:p>
            <a:r>
              <a:rPr lang="en-US" dirty="0"/>
              <a:t>A Greek revolt in 1822, gained the support of a combined force of British, French, and Russian ships destroyed the Turkish fleet at Navarino Bay.</a:t>
            </a:r>
          </a:p>
          <a:p>
            <a:r>
              <a:rPr lang="en-US" dirty="0"/>
              <a:t>In 1830, Greece was declared an independent kingdom for the first time since 338 B.C.E.</a:t>
            </a:r>
          </a:p>
        </p:txBody>
      </p:sp>
    </p:spTree>
    <p:extLst>
      <p:ext uri="{BB962C8B-B14F-4D97-AF65-F5344CB8AC3E}">
        <p14:creationId xmlns:p14="http://schemas.microsoft.com/office/powerpoint/2010/main" val="3687871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B16A-9A17-4AAC-B22B-5D669594D19E}"/>
              </a:ext>
            </a:extLst>
          </p:cNvPr>
          <p:cNvSpPr>
            <a:spLocks noGrp="1"/>
          </p:cNvSpPr>
          <p:nvPr>
            <p:ph type="title"/>
          </p:nvPr>
        </p:nvSpPr>
        <p:spPr/>
        <p:txBody>
          <a:bodyPr/>
          <a:lstStyle/>
          <a:p>
            <a:pPr algn="ctr"/>
            <a:r>
              <a:rPr lang="en-US" dirty="0"/>
              <a:t>South America Independence</a:t>
            </a:r>
          </a:p>
        </p:txBody>
      </p:sp>
      <p:sp>
        <p:nvSpPr>
          <p:cNvPr id="3" name="Content Placeholder 2">
            <a:extLst>
              <a:ext uri="{FF2B5EF4-FFF2-40B4-BE49-F238E27FC236}">
                <a16:creationId xmlns:a16="http://schemas.microsoft.com/office/drawing/2014/main" id="{1947671D-878D-4D7B-8EF1-3D27B8FDE8C9}"/>
              </a:ext>
            </a:extLst>
          </p:cNvPr>
          <p:cNvSpPr>
            <a:spLocks noGrp="1"/>
          </p:cNvSpPr>
          <p:nvPr>
            <p:ph idx="1"/>
          </p:nvPr>
        </p:nvSpPr>
        <p:spPr/>
        <p:txBody>
          <a:bodyPr>
            <a:normAutofit/>
          </a:bodyPr>
          <a:lstStyle/>
          <a:p>
            <a:r>
              <a:rPr lang="en-US" dirty="0"/>
              <a:t>Across the Atlantic, national revolts also succeeded after a series of bloody wars of independence. </a:t>
            </a:r>
          </a:p>
          <a:p>
            <a:r>
              <a:rPr lang="en-US" dirty="0"/>
              <a:t>Taking advantage of the upheavals in Spain and Portugal that began under Napoleon, restive colonists from Mexico to Argentina rebelled. </a:t>
            </a:r>
          </a:p>
          <a:p>
            <a:r>
              <a:rPr lang="en-US" dirty="0"/>
              <a:t>Simón Bolívar fought for the formation of a series of independent republics in South America between 1821 and 1823.</a:t>
            </a:r>
          </a:p>
          <a:p>
            <a:r>
              <a:rPr lang="en-US" dirty="0"/>
              <a:t>By 1825, Portugal had lost all its American colonies, including Brazil, and Spain was left with only Cuba and Puerto Rico </a:t>
            </a:r>
          </a:p>
        </p:txBody>
      </p:sp>
    </p:spTree>
    <p:extLst>
      <p:ext uri="{BB962C8B-B14F-4D97-AF65-F5344CB8AC3E}">
        <p14:creationId xmlns:p14="http://schemas.microsoft.com/office/powerpoint/2010/main" val="4189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F9AAD-3B6B-4F71-BE9D-CC53B0EFE5AD}"/>
              </a:ext>
            </a:extLst>
          </p:cNvPr>
          <p:cNvSpPr>
            <a:spLocks noGrp="1"/>
          </p:cNvSpPr>
          <p:nvPr>
            <p:ph type="title"/>
          </p:nvPr>
        </p:nvSpPr>
        <p:spPr/>
        <p:txBody>
          <a:bodyPr/>
          <a:lstStyle/>
          <a:p>
            <a:pPr algn="ctr"/>
            <a:r>
              <a:rPr lang="en-US" dirty="0"/>
              <a:t>South American Independence</a:t>
            </a:r>
          </a:p>
        </p:txBody>
      </p:sp>
      <p:pic>
        <p:nvPicPr>
          <p:cNvPr id="5" name="Content Placeholder 4" descr="Map of South America 1830.">
            <a:extLst>
              <a:ext uri="{FF2B5EF4-FFF2-40B4-BE49-F238E27FC236}">
                <a16:creationId xmlns:a16="http://schemas.microsoft.com/office/drawing/2014/main" id="{2792BEC0-C5C5-4365-84BE-255835A3D6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4081" y="1825625"/>
            <a:ext cx="3223837" cy="4351338"/>
          </a:xfrm>
        </p:spPr>
      </p:pic>
    </p:spTree>
    <p:extLst>
      <p:ext uri="{BB962C8B-B14F-4D97-AF65-F5344CB8AC3E}">
        <p14:creationId xmlns:p14="http://schemas.microsoft.com/office/powerpoint/2010/main" val="1379210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15A9C-0DFA-428B-96E7-A7C8D4A76A48}"/>
              </a:ext>
            </a:extLst>
          </p:cNvPr>
          <p:cNvSpPr>
            <a:spLocks noGrp="1"/>
          </p:cNvSpPr>
          <p:nvPr>
            <p:ph type="title"/>
          </p:nvPr>
        </p:nvSpPr>
        <p:spPr/>
        <p:txBody>
          <a:bodyPr/>
          <a:lstStyle/>
          <a:p>
            <a:pPr algn="ctr"/>
            <a:r>
              <a:rPr lang="en-US" dirty="0"/>
              <a:t>The Revolutions of 1830</a:t>
            </a:r>
          </a:p>
        </p:txBody>
      </p:sp>
      <p:sp>
        <p:nvSpPr>
          <p:cNvPr id="3" name="Content Placeholder 2">
            <a:extLst>
              <a:ext uri="{FF2B5EF4-FFF2-40B4-BE49-F238E27FC236}">
                <a16:creationId xmlns:a16="http://schemas.microsoft.com/office/drawing/2014/main" id="{785883CE-9B7B-4547-B6EF-D1D83A360934}"/>
              </a:ext>
            </a:extLst>
          </p:cNvPr>
          <p:cNvSpPr>
            <a:spLocks noGrp="1"/>
          </p:cNvSpPr>
          <p:nvPr>
            <p:ph idx="1"/>
          </p:nvPr>
        </p:nvSpPr>
        <p:spPr/>
        <p:txBody>
          <a:bodyPr>
            <a:normAutofit/>
          </a:bodyPr>
          <a:lstStyle/>
          <a:p>
            <a:r>
              <a:rPr lang="en-US" dirty="0"/>
              <a:t>In 1830, a new wave of liberal and nationalist revolts broke out.</a:t>
            </a:r>
          </a:p>
          <a:p>
            <a:r>
              <a:rPr lang="en-US" dirty="0"/>
              <a:t>French king Charles X brought about his own downfall.</a:t>
            </a:r>
          </a:p>
          <a:p>
            <a:r>
              <a:rPr lang="en-US" dirty="0"/>
              <a:t>On July 26, 1830, spontaneous demonstrations in Paris turned into street battles and </a:t>
            </a:r>
            <a:r>
              <a:rPr lang="en-US" dirty="0" err="1"/>
              <a:t>agroup</a:t>
            </a:r>
            <a:r>
              <a:rPr lang="en-US" dirty="0"/>
              <a:t> of moderate liberal leaders offered the crown Louis-Philippe and sent Charles into exile in England. </a:t>
            </a:r>
          </a:p>
          <a:p>
            <a:r>
              <a:rPr lang="en-US" dirty="0"/>
              <a:t>News of the July revolution in Paris ignited the Belgians to revolt against their Dutch rulers and a conference of leading nations  guaranteed Belgium independence in exchange for its neutrality in international affairs. </a:t>
            </a:r>
          </a:p>
          <a:p>
            <a:endParaRPr lang="en-US" dirty="0"/>
          </a:p>
        </p:txBody>
      </p:sp>
    </p:spTree>
    <p:extLst>
      <p:ext uri="{BB962C8B-B14F-4D97-AF65-F5344CB8AC3E}">
        <p14:creationId xmlns:p14="http://schemas.microsoft.com/office/powerpoint/2010/main" val="2179284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28C43-44E8-428A-AFEA-5342C2C0D18F}"/>
              </a:ext>
            </a:extLst>
          </p:cNvPr>
          <p:cNvSpPr>
            <a:spLocks noGrp="1"/>
          </p:cNvSpPr>
          <p:nvPr>
            <p:ph type="title"/>
          </p:nvPr>
        </p:nvSpPr>
        <p:spPr/>
        <p:txBody>
          <a:bodyPr/>
          <a:lstStyle/>
          <a:p>
            <a:pPr algn="ctr"/>
            <a:r>
              <a:rPr lang="en-US" dirty="0"/>
              <a:t>British Political Reforms in 1832</a:t>
            </a:r>
          </a:p>
        </p:txBody>
      </p:sp>
      <p:sp>
        <p:nvSpPr>
          <p:cNvPr id="3" name="Content Placeholder 2">
            <a:extLst>
              <a:ext uri="{FF2B5EF4-FFF2-40B4-BE49-F238E27FC236}">
                <a16:creationId xmlns:a16="http://schemas.microsoft.com/office/drawing/2014/main" id="{7EDAD8F0-60B6-4B88-9669-6C1A27999537}"/>
              </a:ext>
            </a:extLst>
          </p:cNvPr>
          <p:cNvSpPr>
            <a:spLocks noGrp="1"/>
          </p:cNvSpPr>
          <p:nvPr>
            <p:ph idx="1"/>
          </p:nvPr>
        </p:nvSpPr>
        <p:spPr/>
        <p:txBody>
          <a:bodyPr>
            <a:normAutofit/>
          </a:bodyPr>
          <a:lstStyle/>
          <a:p>
            <a:r>
              <a:rPr lang="en-US" dirty="0"/>
              <a:t>Reform of Parliament rather than revolution preoccupied the British. </a:t>
            </a:r>
          </a:p>
          <a:p>
            <a:r>
              <a:rPr lang="en-US" dirty="0"/>
              <a:t>In August 1819, the suppression an illegal political meeting held in Manchester led to the deaths of eleven people and hundreds injured in the Peterloo massacre.</a:t>
            </a:r>
          </a:p>
          <a:p>
            <a:r>
              <a:rPr lang="en-US" dirty="0"/>
              <a:t>This led to a series of reforms, a new criminal code, repeal of laws prohibiting unions, toleration of Catholic MP’s, expansion of suffrage, and the Reform Bill of 1832 that nearly doubled the number of male voters, though only 8 percent of the population qualified to vote. </a:t>
            </a:r>
          </a:p>
          <a:p>
            <a:r>
              <a:rPr lang="en-US" dirty="0"/>
              <a:t>Nevertheless, the bill set a precedent for widening suffrage further</a:t>
            </a:r>
            <a:r>
              <a:rPr lang="en-US"/>
              <a:t>. </a:t>
            </a:r>
            <a:endParaRPr lang="en-US" dirty="0"/>
          </a:p>
        </p:txBody>
      </p:sp>
    </p:spTree>
    <p:extLst>
      <p:ext uri="{BB962C8B-B14F-4D97-AF65-F5344CB8AC3E}">
        <p14:creationId xmlns:p14="http://schemas.microsoft.com/office/powerpoint/2010/main" val="4029313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F3451-9389-4068-8DEA-C1E4FB6DB21B}"/>
              </a:ext>
            </a:extLst>
          </p:cNvPr>
          <p:cNvSpPr>
            <a:spLocks noGrp="1"/>
          </p:cNvSpPr>
          <p:nvPr>
            <p:ph type="title"/>
          </p:nvPr>
        </p:nvSpPr>
        <p:spPr/>
        <p:txBody>
          <a:bodyPr/>
          <a:lstStyle/>
          <a:p>
            <a:pPr algn="ctr"/>
            <a:r>
              <a:rPr lang="en-US" dirty="0"/>
              <a:t>The Rosetta Stone</a:t>
            </a:r>
          </a:p>
        </p:txBody>
      </p:sp>
      <p:pic>
        <p:nvPicPr>
          <p:cNvPr id="6" name="Content Placeholder 5" descr="A photograph of the Rosetta stone on display in the British museum. ">
            <a:extLst>
              <a:ext uri="{FF2B5EF4-FFF2-40B4-BE49-F238E27FC236}">
                <a16:creationId xmlns:a16="http://schemas.microsoft.com/office/drawing/2014/main" id="{53976254-A344-4F1A-BE87-FEB7F872F50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40607"/>
            <a:ext cx="5181600" cy="3521373"/>
          </a:xfrm>
        </p:spPr>
      </p:pic>
      <p:sp>
        <p:nvSpPr>
          <p:cNvPr id="4" name="Content Placeholder 3">
            <a:extLst>
              <a:ext uri="{FF2B5EF4-FFF2-40B4-BE49-F238E27FC236}">
                <a16:creationId xmlns:a16="http://schemas.microsoft.com/office/drawing/2014/main" id="{BE622ED7-95CD-4636-9433-6E7862740C36}"/>
              </a:ext>
            </a:extLst>
          </p:cNvPr>
          <p:cNvSpPr>
            <a:spLocks noGrp="1"/>
          </p:cNvSpPr>
          <p:nvPr>
            <p:ph sz="half" idx="2"/>
          </p:nvPr>
        </p:nvSpPr>
        <p:spPr/>
        <p:txBody>
          <a:bodyPr/>
          <a:lstStyle/>
          <a:p>
            <a:r>
              <a:rPr lang="en-US" dirty="0"/>
              <a:t> French scientists in Egypt discovered the Rosetta Stone that had identical inscriptions of a royal decree in hieroglyphics, Demotic script (common Egyptian) and Ancient Greek. </a:t>
            </a:r>
          </a:p>
          <a:p>
            <a:r>
              <a:rPr lang="en-US" dirty="0"/>
              <a:t>It allowed Jean-Francois Champollion to translate ancient hieroglyphics for the first time in 1822. </a:t>
            </a:r>
          </a:p>
        </p:txBody>
      </p:sp>
    </p:spTree>
    <p:extLst>
      <p:ext uri="{BB962C8B-B14F-4D97-AF65-F5344CB8AC3E}">
        <p14:creationId xmlns:p14="http://schemas.microsoft.com/office/powerpoint/2010/main" val="926699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FB3E7-0DA6-4093-8DE0-76510B3055B9}"/>
              </a:ext>
            </a:extLst>
          </p:cNvPr>
          <p:cNvSpPr>
            <a:spLocks noGrp="1"/>
          </p:cNvSpPr>
          <p:nvPr>
            <p:ph type="title"/>
          </p:nvPr>
        </p:nvSpPr>
        <p:spPr/>
        <p:txBody>
          <a:bodyPr/>
          <a:lstStyle/>
          <a:p>
            <a:pPr algn="ctr"/>
            <a:r>
              <a:rPr lang="en-US" dirty="0"/>
              <a:t>The Fall of the Directory</a:t>
            </a:r>
          </a:p>
        </p:txBody>
      </p:sp>
      <p:sp>
        <p:nvSpPr>
          <p:cNvPr id="3" name="Content Placeholder 2">
            <a:extLst>
              <a:ext uri="{FF2B5EF4-FFF2-40B4-BE49-F238E27FC236}">
                <a16:creationId xmlns:a16="http://schemas.microsoft.com/office/drawing/2014/main" id="{61E9CC82-5B5E-4E9F-BF8B-DFE9BADD255A}"/>
              </a:ext>
            </a:extLst>
          </p:cNvPr>
          <p:cNvSpPr>
            <a:spLocks noGrp="1"/>
          </p:cNvSpPr>
          <p:nvPr>
            <p:ph idx="1"/>
          </p:nvPr>
        </p:nvSpPr>
        <p:spPr/>
        <p:txBody>
          <a:bodyPr>
            <a:normAutofit lnSpcReduction="10000"/>
          </a:bodyPr>
          <a:lstStyle/>
          <a:p>
            <a:r>
              <a:rPr lang="en-US" dirty="0"/>
              <a:t>After abandoning his isolated army in Egypt, Napoleon reached France in 1799 as the Directory was widely unpopular. </a:t>
            </a:r>
          </a:p>
          <a:p>
            <a:r>
              <a:rPr lang="en-US" dirty="0"/>
              <a:t> Disillusioned members of the government saw in Bonaparte’s return an occasion to overturn the constitution of 1795. </a:t>
            </a:r>
          </a:p>
          <a:p>
            <a:r>
              <a:rPr lang="en-US" dirty="0"/>
              <a:t>They got their wish on November 9, 1799, when troops guarding the legislature ejected those who opposed Bonaparte and left the remaining ones to vote to abolish the Directory and establish a new three-man executive called the consulate.</a:t>
            </a:r>
          </a:p>
          <a:p>
            <a:r>
              <a:rPr lang="en-US" dirty="0"/>
              <a:t>This effectively ended the Republic because the new French government was no longer representative, and the legislature had no independent power. </a:t>
            </a:r>
          </a:p>
        </p:txBody>
      </p:sp>
    </p:spTree>
    <p:extLst>
      <p:ext uri="{BB962C8B-B14F-4D97-AF65-F5344CB8AC3E}">
        <p14:creationId xmlns:p14="http://schemas.microsoft.com/office/powerpoint/2010/main" val="3844002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A15A-192D-442A-8DB1-D305B28489BB}"/>
              </a:ext>
            </a:extLst>
          </p:cNvPr>
          <p:cNvSpPr>
            <a:spLocks noGrp="1"/>
          </p:cNvSpPr>
          <p:nvPr>
            <p:ph type="title"/>
          </p:nvPr>
        </p:nvSpPr>
        <p:spPr/>
        <p:txBody>
          <a:bodyPr/>
          <a:lstStyle/>
          <a:p>
            <a:pPr algn="ctr"/>
            <a:r>
              <a:rPr lang="en-US" dirty="0"/>
              <a:t>Napoleon as First Consul</a:t>
            </a:r>
          </a:p>
        </p:txBody>
      </p:sp>
      <p:sp>
        <p:nvSpPr>
          <p:cNvPr id="3" name="Content Placeholder 2">
            <a:extLst>
              <a:ext uri="{FF2B5EF4-FFF2-40B4-BE49-F238E27FC236}">
                <a16:creationId xmlns:a16="http://schemas.microsoft.com/office/drawing/2014/main" id="{EBD63A23-DFE2-427E-AB08-A73683FF408B}"/>
              </a:ext>
            </a:extLst>
          </p:cNvPr>
          <p:cNvSpPr>
            <a:spLocks noGrp="1"/>
          </p:cNvSpPr>
          <p:nvPr>
            <p:ph idx="1"/>
          </p:nvPr>
        </p:nvSpPr>
        <p:spPr/>
        <p:txBody>
          <a:bodyPr/>
          <a:lstStyle/>
          <a:p>
            <a:r>
              <a:rPr lang="en-US" dirty="0"/>
              <a:t>Napoleon became First Consul (a title from the Roman Republic) of the three-member consulate. </a:t>
            </a:r>
          </a:p>
          <a:p>
            <a:r>
              <a:rPr lang="en-US" dirty="0"/>
              <a:t>This office gave him the right to pick the Council of State, which drew up all laws.</a:t>
            </a:r>
          </a:p>
          <a:p>
            <a:r>
              <a:rPr lang="en-US" dirty="0"/>
              <a:t>The new constitution drawn of by the Council of State let Napoleon and his advisers chose the legislature’s members out of a small pool of “notables.”</a:t>
            </a:r>
          </a:p>
          <a:p>
            <a:r>
              <a:rPr lang="en-US" dirty="0"/>
              <a:t>Elections no longer controlled the legislature’s membership. </a:t>
            </a:r>
          </a:p>
        </p:txBody>
      </p:sp>
    </p:spTree>
    <p:extLst>
      <p:ext uri="{BB962C8B-B14F-4D97-AF65-F5344CB8AC3E}">
        <p14:creationId xmlns:p14="http://schemas.microsoft.com/office/powerpoint/2010/main" val="3448021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DB995-E4C1-426B-A854-531895112092}"/>
              </a:ext>
            </a:extLst>
          </p:cNvPr>
          <p:cNvSpPr>
            <a:spLocks noGrp="1"/>
          </p:cNvSpPr>
          <p:nvPr>
            <p:ph type="title"/>
          </p:nvPr>
        </p:nvSpPr>
        <p:spPr/>
        <p:txBody>
          <a:bodyPr/>
          <a:lstStyle/>
          <a:p>
            <a:pPr algn="ctr"/>
            <a:r>
              <a:rPr lang="en-US" dirty="0"/>
              <a:t>The 1801 Concordant</a:t>
            </a:r>
          </a:p>
        </p:txBody>
      </p:sp>
      <p:sp>
        <p:nvSpPr>
          <p:cNvPr id="3" name="Content Placeholder 2">
            <a:extLst>
              <a:ext uri="{FF2B5EF4-FFF2-40B4-BE49-F238E27FC236}">
                <a16:creationId xmlns:a16="http://schemas.microsoft.com/office/drawing/2014/main" id="{75C5D921-FB16-4100-A95C-D403CCC408D7}"/>
              </a:ext>
            </a:extLst>
          </p:cNvPr>
          <p:cNvSpPr>
            <a:spLocks noGrp="1"/>
          </p:cNvSpPr>
          <p:nvPr>
            <p:ph idx="1"/>
          </p:nvPr>
        </p:nvSpPr>
        <p:spPr/>
        <p:txBody>
          <a:bodyPr>
            <a:normAutofit lnSpcReduction="10000"/>
          </a:bodyPr>
          <a:lstStyle/>
          <a:p>
            <a:r>
              <a:rPr lang="en-US" dirty="0"/>
              <a:t>Napoleon’s most urgent task was to reconcile to his regime Catholics who had been alienated by revolutionary policies. </a:t>
            </a:r>
          </a:p>
          <a:p>
            <a:r>
              <a:rPr lang="en-US" dirty="0"/>
              <a:t>In 1801, a concordat with Pope Pius VII ended a decade of church-state conflict in France. </a:t>
            </a:r>
          </a:p>
          <a:p>
            <a:r>
              <a:rPr lang="en-US" dirty="0"/>
              <a:t>The pope validated all sales of church lands, and the government agreed to pay the salaries of bishops and priests who would swear loyalty to the state. </a:t>
            </a:r>
          </a:p>
          <a:p>
            <a:r>
              <a:rPr lang="en-US" dirty="0"/>
              <a:t>Catholicism was officially recognized as the religion of “the great majority of French citizens.” </a:t>
            </a:r>
          </a:p>
          <a:p>
            <a:r>
              <a:rPr lang="en-US" dirty="0"/>
              <a:t>The state also paid Protestant pastors’ salaries.</a:t>
            </a:r>
          </a:p>
          <a:p>
            <a:endParaRPr lang="en-US" dirty="0"/>
          </a:p>
        </p:txBody>
      </p:sp>
    </p:spTree>
    <p:extLst>
      <p:ext uri="{BB962C8B-B14F-4D97-AF65-F5344CB8AC3E}">
        <p14:creationId xmlns:p14="http://schemas.microsoft.com/office/powerpoint/2010/main" val="3248952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CC88-AEC7-41CB-AAD5-3C821C00D04B}"/>
              </a:ext>
            </a:extLst>
          </p:cNvPr>
          <p:cNvSpPr>
            <a:spLocks noGrp="1"/>
          </p:cNvSpPr>
          <p:nvPr>
            <p:ph type="title"/>
          </p:nvPr>
        </p:nvSpPr>
        <p:spPr/>
        <p:txBody>
          <a:bodyPr/>
          <a:lstStyle/>
          <a:p>
            <a:pPr algn="ctr"/>
            <a:r>
              <a:rPr lang="en-US" dirty="0"/>
              <a:t>Napoleon Suppresses Dissent</a:t>
            </a:r>
          </a:p>
        </p:txBody>
      </p:sp>
      <p:sp>
        <p:nvSpPr>
          <p:cNvPr id="3" name="Content Placeholder 2">
            <a:extLst>
              <a:ext uri="{FF2B5EF4-FFF2-40B4-BE49-F238E27FC236}">
                <a16:creationId xmlns:a16="http://schemas.microsoft.com/office/drawing/2014/main" id="{C466FEF7-9503-46B1-8397-092EFA607DAD}"/>
              </a:ext>
            </a:extLst>
          </p:cNvPr>
          <p:cNvSpPr>
            <a:spLocks noGrp="1"/>
          </p:cNvSpPr>
          <p:nvPr>
            <p:ph idx="1"/>
          </p:nvPr>
        </p:nvSpPr>
        <p:spPr/>
        <p:txBody>
          <a:bodyPr>
            <a:normAutofit fontScale="85000" lnSpcReduction="20000"/>
          </a:bodyPr>
          <a:lstStyle/>
          <a:p>
            <a:r>
              <a:rPr lang="en-US" dirty="0"/>
              <a:t>Napoleon never relied on mass executions to maintain control, but he refused </a:t>
            </a:r>
          </a:p>
          <a:p>
            <a:r>
              <a:rPr lang="en-US" dirty="0"/>
              <a:t>to allow those who opposed him to meet in clubs, influence elections, or publish </a:t>
            </a:r>
          </a:p>
          <a:p>
            <a:r>
              <a:rPr lang="en-US" dirty="0"/>
              <a:t>newspapers. </a:t>
            </a:r>
          </a:p>
          <a:p>
            <a:r>
              <a:rPr lang="en-US" dirty="0"/>
              <a:t>A decree reduced the number of newspapers in Paris from seventy-three </a:t>
            </a:r>
          </a:p>
          <a:p>
            <a:r>
              <a:rPr lang="en-US" dirty="0"/>
              <a:t>to thirteen, and later to just four. </a:t>
            </a:r>
          </a:p>
          <a:p>
            <a:r>
              <a:rPr lang="en-US" dirty="0"/>
              <a:t>Government censors had to approve all operas and plays, and they banned “offensive” artistic works even more frequently than their royal predecessors had. </a:t>
            </a:r>
          </a:p>
          <a:p>
            <a:r>
              <a:rPr lang="en-US" dirty="0"/>
              <a:t>The minister of police, Joseph </a:t>
            </a:r>
            <a:r>
              <a:rPr lang="en-US" dirty="0" err="1"/>
              <a:t>Fouché</a:t>
            </a:r>
            <a:r>
              <a:rPr lang="en-US" dirty="0"/>
              <a:t>, imposed house arrest, arbitrary imprisonment, and surveillance of political dissidents. </a:t>
            </a:r>
            <a:br>
              <a:rPr lang="en-US" dirty="0"/>
            </a:br>
            <a:endParaRPr lang="en-US" dirty="0"/>
          </a:p>
          <a:p>
            <a:r>
              <a:rPr lang="en-US" dirty="0"/>
              <a:t>Political contest and debate shriveled to almost nothing. </a:t>
            </a:r>
          </a:p>
        </p:txBody>
      </p:sp>
    </p:spTree>
    <p:extLst>
      <p:ext uri="{BB962C8B-B14F-4D97-AF65-F5344CB8AC3E}">
        <p14:creationId xmlns:p14="http://schemas.microsoft.com/office/powerpoint/2010/main" val="669665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8AAAA-C31A-47DC-A977-DD3A3BAD5505}"/>
              </a:ext>
            </a:extLst>
          </p:cNvPr>
          <p:cNvSpPr>
            <a:spLocks noGrp="1"/>
          </p:cNvSpPr>
          <p:nvPr>
            <p:ph type="title"/>
          </p:nvPr>
        </p:nvSpPr>
        <p:spPr/>
        <p:txBody>
          <a:bodyPr/>
          <a:lstStyle/>
          <a:p>
            <a:pPr algn="ctr"/>
            <a:r>
              <a:rPr lang="en-US" dirty="0"/>
              <a:t>Napoleon Becomes Emperor</a:t>
            </a:r>
          </a:p>
        </p:txBody>
      </p:sp>
      <p:pic>
        <p:nvPicPr>
          <p:cNvPr id="7" name="Content Placeholder 6" descr="Painting of Napoleon's coronation.">
            <a:extLst>
              <a:ext uri="{FF2B5EF4-FFF2-40B4-BE49-F238E27FC236}">
                <a16:creationId xmlns:a16="http://schemas.microsoft.com/office/drawing/2014/main" id="{954D85AB-2EDD-4594-9E04-253BF282D02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74094"/>
            <a:ext cx="5181600" cy="3454400"/>
          </a:xfrm>
        </p:spPr>
      </p:pic>
      <p:sp>
        <p:nvSpPr>
          <p:cNvPr id="5" name="Content Placeholder 4">
            <a:extLst>
              <a:ext uri="{FF2B5EF4-FFF2-40B4-BE49-F238E27FC236}">
                <a16:creationId xmlns:a16="http://schemas.microsoft.com/office/drawing/2014/main" id="{6EF2354F-5E82-4BAE-A1CA-6612082B2FFC}"/>
              </a:ext>
            </a:extLst>
          </p:cNvPr>
          <p:cNvSpPr>
            <a:spLocks noGrp="1"/>
          </p:cNvSpPr>
          <p:nvPr>
            <p:ph sz="half" idx="2"/>
          </p:nvPr>
        </p:nvSpPr>
        <p:spPr/>
        <p:txBody>
          <a:bodyPr>
            <a:normAutofit fontScale="92500" lnSpcReduction="10000"/>
          </a:bodyPr>
          <a:lstStyle/>
          <a:p>
            <a:r>
              <a:rPr lang="en-US" dirty="0"/>
              <a:t>Napoleon named himself First Consul for life in 1802. </a:t>
            </a:r>
          </a:p>
          <a:p>
            <a:r>
              <a:rPr lang="en-US" dirty="0"/>
              <a:t>In 1804, with the pope’s blessing, he crowned himself emperor. </a:t>
            </a:r>
          </a:p>
          <a:p>
            <a:r>
              <a:rPr lang="en-US" dirty="0"/>
              <a:t>Napoleon’s face and name soon adorned coins, engravings, histories, paintings, and public monuments in a cult of personality.</a:t>
            </a:r>
          </a:p>
          <a:p>
            <a:r>
              <a:rPr lang="en-US" dirty="0"/>
              <a:t>He embarked on ostentatious building projects, including the Arc de Triomphe and the Stock Exchange.</a:t>
            </a:r>
          </a:p>
        </p:txBody>
      </p:sp>
    </p:spTree>
    <p:extLst>
      <p:ext uri="{BB962C8B-B14F-4D97-AF65-F5344CB8AC3E}">
        <p14:creationId xmlns:p14="http://schemas.microsoft.com/office/powerpoint/2010/main" val="4175158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2766</Words>
  <Application>Microsoft Office PowerPoint</Application>
  <PresentationFormat>Widescreen</PresentationFormat>
  <Paragraphs>172</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Linux Libertine</vt:lpstr>
      <vt:lpstr>Office Theme</vt:lpstr>
      <vt:lpstr>Mary Shelley</vt:lpstr>
      <vt:lpstr>Napoleon Bonaparte Emerges</vt:lpstr>
      <vt:lpstr>The Egyptian Campaign</vt:lpstr>
      <vt:lpstr>The Rosetta Stone</vt:lpstr>
      <vt:lpstr>The Fall of the Directory</vt:lpstr>
      <vt:lpstr>Napoleon as First Consul</vt:lpstr>
      <vt:lpstr>The 1801 Concordant</vt:lpstr>
      <vt:lpstr>Napoleon Suppresses Dissent</vt:lpstr>
      <vt:lpstr>Napoleon Becomes Emperor</vt:lpstr>
      <vt:lpstr>The Legion of Honor</vt:lpstr>
      <vt:lpstr>The Bonaparte Family Rules Europe</vt:lpstr>
      <vt:lpstr>The Napoleonic Code</vt:lpstr>
      <vt:lpstr>Anne-Louise-Germaine de Staël</vt:lpstr>
      <vt:lpstr> The Grande Armée </vt:lpstr>
      <vt:lpstr>Napoleon’s Military Mastery</vt:lpstr>
      <vt:lpstr>St. Domingue &amp; Louisiana</vt:lpstr>
      <vt:lpstr>The Louisiana Purchase</vt:lpstr>
      <vt:lpstr>British by Sea and France by Land</vt:lpstr>
      <vt:lpstr>The Map of Europe Changes</vt:lpstr>
      <vt:lpstr>Europe under Napoleon</vt:lpstr>
      <vt:lpstr>The Continental System</vt:lpstr>
      <vt:lpstr>The Spanish Ulcer</vt:lpstr>
      <vt:lpstr>Disaster in Russia</vt:lpstr>
      <vt:lpstr>Defeat and Exile</vt:lpstr>
      <vt:lpstr>Waterloo</vt:lpstr>
      <vt:lpstr>Congress of Vienna</vt:lpstr>
      <vt:lpstr>Europe after the Congress of Vienna</vt:lpstr>
      <vt:lpstr>Attacks on the Slave Trade</vt:lpstr>
      <vt:lpstr>Rise of Conservatism</vt:lpstr>
      <vt:lpstr>Sir Edmund Burke</vt:lpstr>
      <vt:lpstr>Romantic Artists</vt:lpstr>
      <vt:lpstr>Revolts in the 1820s</vt:lpstr>
      <vt:lpstr>South America Independence</vt:lpstr>
      <vt:lpstr>South American Independence</vt:lpstr>
      <vt:lpstr>The Revolutions of 1830</vt:lpstr>
      <vt:lpstr>British Political Reforms in 1832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 Shelley</dc:title>
  <dc:creator>Shawn Burns</dc:creator>
  <cp:lastModifiedBy>Shawn Burns</cp:lastModifiedBy>
  <cp:revision>10</cp:revision>
  <dcterms:created xsi:type="dcterms:W3CDTF">2021-10-25T22:06:59Z</dcterms:created>
  <dcterms:modified xsi:type="dcterms:W3CDTF">2021-10-27T08:53:50Z</dcterms:modified>
</cp:coreProperties>
</file>