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3"/>
  </p:notesMasterIdLst>
  <p:sldIdLst>
    <p:sldId id="256" r:id="rId2"/>
  </p:sldIdLst>
  <p:sldSz cx="38404800" cy="32918400"/>
  <p:notesSz cx="6715125" cy="9239250"/>
  <p:defaultTextStyle>
    <a:defPPr>
      <a:defRPr lang="en-US"/>
    </a:defPPr>
    <a:lvl1pPr algn="ctr" rtl="0" fontAlgn="base">
      <a:spcBef>
        <a:spcPct val="0"/>
      </a:spcBef>
      <a:spcAft>
        <a:spcPct val="0"/>
      </a:spcAft>
      <a:defRPr sz="8600" kern="1200">
        <a:solidFill>
          <a:schemeClr val="tx1"/>
        </a:solidFill>
        <a:latin typeface="Arial" charset="0"/>
        <a:ea typeface="+mn-ea"/>
        <a:cs typeface="+mn-cs"/>
      </a:defRPr>
    </a:lvl1pPr>
    <a:lvl2pPr marL="457200" algn="ctr" rtl="0" fontAlgn="base">
      <a:spcBef>
        <a:spcPct val="0"/>
      </a:spcBef>
      <a:spcAft>
        <a:spcPct val="0"/>
      </a:spcAft>
      <a:defRPr sz="8600" kern="1200">
        <a:solidFill>
          <a:schemeClr val="tx1"/>
        </a:solidFill>
        <a:latin typeface="Arial" charset="0"/>
        <a:ea typeface="+mn-ea"/>
        <a:cs typeface="+mn-cs"/>
      </a:defRPr>
    </a:lvl2pPr>
    <a:lvl3pPr marL="914400" algn="ctr" rtl="0" fontAlgn="base">
      <a:spcBef>
        <a:spcPct val="0"/>
      </a:spcBef>
      <a:spcAft>
        <a:spcPct val="0"/>
      </a:spcAft>
      <a:defRPr sz="8600" kern="1200">
        <a:solidFill>
          <a:schemeClr val="tx1"/>
        </a:solidFill>
        <a:latin typeface="Arial" charset="0"/>
        <a:ea typeface="+mn-ea"/>
        <a:cs typeface="+mn-cs"/>
      </a:defRPr>
    </a:lvl3pPr>
    <a:lvl4pPr marL="1371600" algn="ctr" rtl="0" fontAlgn="base">
      <a:spcBef>
        <a:spcPct val="0"/>
      </a:spcBef>
      <a:spcAft>
        <a:spcPct val="0"/>
      </a:spcAft>
      <a:defRPr sz="8600" kern="1200">
        <a:solidFill>
          <a:schemeClr val="tx1"/>
        </a:solidFill>
        <a:latin typeface="Arial" charset="0"/>
        <a:ea typeface="+mn-ea"/>
        <a:cs typeface="+mn-cs"/>
      </a:defRPr>
    </a:lvl4pPr>
    <a:lvl5pPr marL="1828800" algn="ctr" rtl="0" fontAlgn="base">
      <a:spcBef>
        <a:spcPct val="0"/>
      </a:spcBef>
      <a:spcAft>
        <a:spcPct val="0"/>
      </a:spcAft>
      <a:defRPr sz="8600" kern="1200">
        <a:solidFill>
          <a:schemeClr val="tx1"/>
        </a:solidFill>
        <a:latin typeface="Arial" charset="0"/>
        <a:ea typeface="+mn-ea"/>
        <a:cs typeface="+mn-cs"/>
      </a:defRPr>
    </a:lvl5pPr>
    <a:lvl6pPr marL="2286000" algn="l" defTabSz="914400" rtl="0" eaLnBrk="1" latinLnBrk="0" hangingPunct="1">
      <a:defRPr sz="8600" kern="1200">
        <a:solidFill>
          <a:schemeClr val="tx1"/>
        </a:solidFill>
        <a:latin typeface="Arial" charset="0"/>
        <a:ea typeface="+mn-ea"/>
        <a:cs typeface="+mn-cs"/>
      </a:defRPr>
    </a:lvl6pPr>
    <a:lvl7pPr marL="2743200" algn="l" defTabSz="914400" rtl="0" eaLnBrk="1" latinLnBrk="0" hangingPunct="1">
      <a:defRPr sz="8600" kern="1200">
        <a:solidFill>
          <a:schemeClr val="tx1"/>
        </a:solidFill>
        <a:latin typeface="Arial" charset="0"/>
        <a:ea typeface="+mn-ea"/>
        <a:cs typeface="+mn-cs"/>
      </a:defRPr>
    </a:lvl7pPr>
    <a:lvl8pPr marL="3200400" algn="l" defTabSz="914400" rtl="0" eaLnBrk="1" latinLnBrk="0" hangingPunct="1">
      <a:defRPr sz="8600" kern="1200">
        <a:solidFill>
          <a:schemeClr val="tx1"/>
        </a:solidFill>
        <a:latin typeface="Arial" charset="0"/>
        <a:ea typeface="+mn-ea"/>
        <a:cs typeface="+mn-cs"/>
      </a:defRPr>
    </a:lvl8pPr>
    <a:lvl9pPr marL="3657600" algn="l" defTabSz="914400" rtl="0" eaLnBrk="1" latinLnBrk="0" hangingPunct="1">
      <a:defRPr sz="8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5029">
          <p15:clr>
            <a:srgbClr val="A4A3A4"/>
          </p15:clr>
        </p15:guide>
        <p15:guide id="2" orient="horz" pos="20191">
          <p15:clr>
            <a:srgbClr val="A4A3A4"/>
          </p15:clr>
        </p15:guide>
        <p15:guide id="3" orient="horz" pos="2143">
          <p15:clr>
            <a:srgbClr val="A4A3A4"/>
          </p15:clr>
        </p15:guide>
        <p15:guide id="4" pos="1209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0046D2"/>
    <a:srgbClr val="FF0000"/>
    <a:srgbClr val="698ED9"/>
    <a:srgbClr val="A7C4FF"/>
    <a:srgbClr val="003064"/>
    <a:srgbClr val="003399"/>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autoAdjust="0"/>
    <p:restoredTop sz="94660"/>
  </p:normalViewPr>
  <p:slideViewPr>
    <p:cSldViewPr snapToGrid="0" snapToObjects="1">
      <p:cViewPr varScale="1">
        <p:scale>
          <a:sx n="25" d="100"/>
          <a:sy n="25" d="100"/>
        </p:scale>
        <p:origin x="1816" y="248"/>
      </p:cViewPr>
      <p:guideLst>
        <p:guide orient="horz" pos="5029"/>
        <p:guide orient="horz" pos="20191"/>
        <p:guide orient="horz" pos="2143"/>
        <p:guide pos="1209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n-US"/>
          </a:p>
        </p:txBody>
      </p:sp>
      <p:sp>
        <p:nvSpPr>
          <p:cNvPr id="3075" name="Rectangle 3"/>
          <p:cNvSpPr>
            <a:spLocks noGrp="1" noChangeArrowheads="1"/>
          </p:cNvSpPr>
          <p:nvPr>
            <p:ph type="dt" idx="1"/>
          </p:nvPr>
        </p:nvSpPr>
        <p:spPr bwMode="auto">
          <a:xfrm>
            <a:off x="3803650" y="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3076" name="Rectangle 4"/>
          <p:cNvSpPr>
            <a:spLocks noGrp="1" noRot="1" noChangeAspect="1" noChangeArrowheads="1" noTextEdit="1"/>
          </p:cNvSpPr>
          <p:nvPr>
            <p:ph type="sldImg" idx="2"/>
          </p:nvPr>
        </p:nvSpPr>
        <p:spPr bwMode="auto">
          <a:xfrm>
            <a:off x="1336675" y="692150"/>
            <a:ext cx="4043363" cy="346551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71513" y="4389438"/>
            <a:ext cx="5372100" cy="415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p:cNvSpPr>
            <a:spLocks noGrp="1" noChangeArrowheads="1"/>
          </p:cNvSpPr>
          <p:nvPr>
            <p:ph type="ftr" sz="quarter" idx="4"/>
          </p:nvPr>
        </p:nvSpPr>
        <p:spPr bwMode="auto">
          <a:xfrm>
            <a:off x="0" y="877570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en-US"/>
          </a:p>
        </p:txBody>
      </p:sp>
      <p:sp>
        <p:nvSpPr>
          <p:cNvPr id="3079" name="Rectangle 7"/>
          <p:cNvSpPr>
            <a:spLocks noGrp="1" noChangeArrowheads="1"/>
          </p:cNvSpPr>
          <p:nvPr>
            <p:ph type="sldNum" sz="quarter" idx="5"/>
          </p:nvPr>
        </p:nvSpPr>
        <p:spPr bwMode="auto">
          <a:xfrm>
            <a:off x="3803650" y="877570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AF988C1-CF1B-4760-98E2-A0BA1B5019B0}" type="slidenum">
              <a:rPr lang="en-US" altLang="en-US"/>
              <a:pPr/>
              <a:t>‹#›</a:t>
            </a:fld>
            <a:endParaRPr lang="en-US" altLang="en-US"/>
          </a:p>
        </p:txBody>
      </p:sp>
    </p:spTree>
    <p:extLst>
      <p:ext uri="{BB962C8B-B14F-4D97-AF65-F5344CB8AC3E}">
        <p14:creationId xmlns:p14="http://schemas.microsoft.com/office/powerpoint/2010/main" val="26010087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621684-0133-42C8-B98A-0C650264A543}" type="slidenum">
              <a:rPr lang="en-US" altLang="en-US"/>
              <a:pPr/>
              <a:t>1</a:t>
            </a:fld>
            <a:endParaRPr lang="en-US" alt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20599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7478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vmlDrawing" Target="../drawings/vmlDrawing1.vml"/><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1.wmf"/><Relationship Id="rId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36" name="Object 12"/>
          <p:cNvGraphicFramePr>
            <a:graphicFrameLocks noChangeAspect="1"/>
          </p:cNvGraphicFramePr>
          <p:nvPr userDrawn="1"/>
        </p:nvGraphicFramePr>
        <p:xfrm>
          <a:off x="31337250" y="32385000"/>
          <a:ext cx="5915025" cy="212725"/>
        </p:xfrm>
        <a:graphic>
          <a:graphicData uri="http://schemas.openxmlformats.org/presentationml/2006/ole">
            <mc:AlternateContent xmlns:mc="http://schemas.openxmlformats.org/markup-compatibility/2006">
              <mc:Choice xmlns:v="urn:schemas-microsoft-com:vml" Requires="v">
                <p:oleObj spid="_x0000_s1056" name="CorelDRAW" r:id="rId4" imgW="8828280" imgH="313200" progId="CorelDRAW.Graphic.13">
                  <p:embed/>
                </p:oleObj>
              </mc:Choice>
              <mc:Fallback>
                <p:oleObj name="CorelDRAW" r:id="rId4" imgW="8828280" imgH="313200" progId="CorelDRAW.Graphic.13">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37250" y="32385000"/>
                        <a:ext cx="5915025" cy="212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7" name="AutoShape 13"/>
          <p:cNvSpPr>
            <a:spLocks noChangeArrowheads="1"/>
          </p:cNvSpPr>
          <p:nvPr userDrawn="1"/>
        </p:nvSpPr>
        <p:spPr bwMode="auto">
          <a:xfrm>
            <a:off x="28736925" y="6096000"/>
            <a:ext cx="9067800" cy="25984200"/>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 name="AutoShape 14"/>
          <p:cNvSpPr>
            <a:spLocks noChangeArrowheads="1"/>
          </p:cNvSpPr>
          <p:nvPr userDrawn="1"/>
        </p:nvSpPr>
        <p:spPr bwMode="auto">
          <a:xfrm>
            <a:off x="9934575" y="6096000"/>
            <a:ext cx="9067800" cy="25984200"/>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 name="AutoShape 15"/>
          <p:cNvSpPr>
            <a:spLocks noChangeArrowheads="1"/>
          </p:cNvSpPr>
          <p:nvPr userDrawn="1"/>
        </p:nvSpPr>
        <p:spPr bwMode="auto">
          <a:xfrm>
            <a:off x="19335750" y="6096000"/>
            <a:ext cx="9067800" cy="25984200"/>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 name="AutoShape 16"/>
          <p:cNvSpPr>
            <a:spLocks noChangeArrowheads="1"/>
          </p:cNvSpPr>
          <p:nvPr userDrawn="1"/>
        </p:nvSpPr>
        <p:spPr bwMode="auto">
          <a:xfrm>
            <a:off x="533400" y="6096000"/>
            <a:ext cx="9067800" cy="25984200"/>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4389438" rtl="0" fontAlgn="base">
        <a:spcBef>
          <a:spcPct val="0"/>
        </a:spcBef>
        <a:spcAft>
          <a:spcPct val="0"/>
        </a:spcAft>
        <a:defRPr sz="21100">
          <a:solidFill>
            <a:schemeClr val="tx2"/>
          </a:solidFill>
          <a:latin typeface="+mj-lt"/>
          <a:ea typeface="+mj-ea"/>
          <a:cs typeface="+mj-cs"/>
        </a:defRPr>
      </a:lvl1pPr>
      <a:lvl2pPr algn="ctr" defTabSz="4389438" rtl="0" fontAlgn="base">
        <a:spcBef>
          <a:spcPct val="0"/>
        </a:spcBef>
        <a:spcAft>
          <a:spcPct val="0"/>
        </a:spcAft>
        <a:defRPr sz="21100">
          <a:solidFill>
            <a:schemeClr val="tx2"/>
          </a:solidFill>
          <a:latin typeface="Arial" charset="0"/>
        </a:defRPr>
      </a:lvl2pPr>
      <a:lvl3pPr algn="ctr" defTabSz="4389438" rtl="0" fontAlgn="base">
        <a:spcBef>
          <a:spcPct val="0"/>
        </a:spcBef>
        <a:spcAft>
          <a:spcPct val="0"/>
        </a:spcAft>
        <a:defRPr sz="21100">
          <a:solidFill>
            <a:schemeClr val="tx2"/>
          </a:solidFill>
          <a:latin typeface="Arial" charset="0"/>
        </a:defRPr>
      </a:lvl3pPr>
      <a:lvl4pPr algn="ctr" defTabSz="4389438" rtl="0" fontAlgn="base">
        <a:spcBef>
          <a:spcPct val="0"/>
        </a:spcBef>
        <a:spcAft>
          <a:spcPct val="0"/>
        </a:spcAft>
        <a:defRPr sz="21100">
          <a:solidFill>
            <a:schemeClr val="tx2"/>
          </a:solidFill>
          <a:latin typeface="Arial" charset="0"/>
        </a:defRPr>
      </a:lvl4pPr>
      <a:lvl5pPr algn="ctr" defTabSz="4389438" rtl="0" fontAlgn="base">
        <a:spcBef>
          <a:spcPct val="0"/>
        </a:spcBef>
        <a:spcAft>
          <a:spcPct val="0"/>
        </a:spcAft>
        <a:defRPr sz="21100">
          <a:solidFill>
            <a:schemeClr val="tx2"/>
          </a:solidFill>
          <a:latin typeface="Arial" charset="0"/>
        </a:defRPr>
      </a:lvl5pPr>
      <a:lvl6pPr marL="457200" algn="ctr" defTabSz="4389438" rtl="0" fontAlgn="base">
        <a:spcBef>
          <a:spcPct val="0"/>
        </a:spcBef>
        <a:spcAft>
          <a:spcPct val="0"/>
        </a:spcAft>
        <a:defRPr sz="21100">
          <a:solidFill>
            <a:schemeClr val="tx2"/>
          </a:solidFill>
          <a:latin typeface="Arial" charset="0"/>
        </a:defRPr>
      </a:lvl6pPr>
      <a:lvl7pPr marL="914400" algn="ctr" defTabSz="4389438" rtl="0" fontAlgn="base">
        <a:spcBef>
          <a:spcPct val="0"/>
        </a:spcBef>
        <a:spcAft>
          <a:spcPct val="0"/>
        </a:spcAft>
        <a:defRPr sz="21100">
          <a:solidFill>
            <a:schemeClr val="tx2"/>
          </a:solidFill>
          <a:latin typeface="Arial" charset="0"/>
        </a:defRPr>
      </a:lvl7pPr>
      <a:lvl8pPr marL="1371600" algn="ctr" defTabSz="4389438" rtl="0" fontAlgn="base">
        <a:spcBef>
          <a:spcPct val="0"/>
        </a:spcBef>
        <a:spcAft>
          <a:spcPct val="0"/>
        </a:spcAft>
        <a:defRPr sz="21100">
          <a:solidFill>
            <a:schemeClr val="tx2"/>
          </a:solidFill>
          <a:latin typeface="Arial" charset="0"/>
        </a:defRPr>
      </a:lvl8pPr>
      <a:lvl9pPr marL="1828800" algn="ctr" defTabSz="4389438" rtl="0" fontAlgn="base">
        <a:spcBef>
          <a:spcPct val="0"/>
        </a:spcBef>
        <a:spcAft>
          <a:spcPct val="0"/>
        </a:spcAft>
        <a:defRPr sz="21100">
          <a:solidFill>
            <a:schemeClr val="tx2"/>
          </a:solidFill>
          <a:latin typeface="Arial" charset="0"/>
        </a:defRPr>
      </a:lvl9pPr>
    </p:titleStyle>
    <p:bodyStyle>
      <a:lvl1pPr marL="1646238" indent="-1646238" algn="l" defTabSz="4389438" rtl="0" fontAlgn="base">
        <a:spcBef>
          <a:spcPct val="20000"/>
        </a:spcBef>
        <a:spcAft>
          <a:spcPct val="0"/>
        </a:spcAft>
        <a:buChar char="•"/>
        <a:defRPr sz="15400">
          <a:solidFill>
            <a:schemeClr val="tx1"/>
          </a:solidFill>
          <a:latin typeface="+mn-lt"/>
          <a:ea typeface="+mn-ea"/>
          <a:cs typeface="+mn-cs"/>
        </a:defRPr>
      </a:lvl1pPr>
      <a:lvl2pPr marL="3565525" indent="-1371600" algn="l" defTabSz="4389438" rtl="0" fontAlgn="base">
        <a:spcBef>
          <a:spcPct val="20000"/>
        </a:spcBef>
        <a:spcAft>
          <a:spcPct val="0"/>
        </a:spcAft>
        <a:buChar char="–"/>
        <a:defRPr sz="13400">
          <a:solidFill>
            <a:schemeClr val="tx1"/>
          </a:solidFill>
          <a:latin typeface="+mn-lt"/>
        </a:defRPr>
      </a:lvl2pPr>
      <a:lvl3pPr marL="5486400" indent="-1096963" algn="l" defTabSz="4389438" rtl="0" fontAlgn="base">
        <a:spcBef>
          <a:spcPct val="20000"/>
        </a:spcBef>
        <a:spcAft>
          <a:spcPct val="0"/>
        </a:spcAft>
        <a:buChar char="•"/>
        <a:defRPr sz="11500">
          <a:solidFill>
            <a:schemeClr val="tx1"/>
          </a:solidFill>
          <a:latin typeface="+mn-lt"/>
        </a:defRPr>
      </a:lvl3pPr>
      <a:lvl4pPr marL="7680325" indent="-1096963" algn="l" defTabSz="4389438" rtl="0" fontAlgn="base">
        <a:spcBef>
          <a:spcPct val="20000"/>
        </a:spcBef>
        <a:spcAft>
          <a:spcPct val="0"/>
        </a:spcAft>
        <a:buChar char="–"/>
        <a:defRPr sz="9600">
          <a:solidFill>
            <a:schemeClr val="tx1"/>
          </a:solidFill>
          <a:latin typeface="+mn-lt"/>
        </a:defRPr>
      </a:lvl4pPr>
      <a:lvl5pPr marL="9875838" indent="-1096963" algn="l" defTabSz="4389438" rtl="0" fontAlgn="base">
        <a:spcBef>
          <a:spcPct val="20000"/>
        </a:spcBef>
        <a:spcAft>
          <a:spcPct val="0"/>
        </a:spcAft>
        <a:buChar char="»"/>
        <a:defRPr sz="9600">
          <a:solidFill>
            <a:schemeClr val="tx1"/>
          </a:solidFill>
          <a:latin typeface="+mn-lt"/>
        </a:defRPr>
      </a:lvl5pPr>
      <a:lvl6pPr marL="10333038" indent="-1096963" algn="l" defTabSz="4389438" rtl="0" fontAlgn="base">
        <a:spcBef>
          <a:spcPct val="20000"/>
        </a:spcBef>
        <a:spcAft>
          <a:spcPct val="0"/>
        </a:spcAft>
        <a:buChar char="»"/>
        <a:defRPr sz="9600">
          <a:solidFill>
            <a:schemeClr val="tx1"/>
          </a:solidFill>
          <a:latin typeface="+mn-lt"/>
        </a:defRPr>
      </a:lvl6pPr>
      <a:lvl7pPr marL="10790238" indent="-1096963" algn="l" defTabSz="4389438" rtl="0" fontAlgn="base">
        <a:spcBef>
          <a:spcPct val="20000"/>
        </a:spcBef>
        <a:spcAft>
          <a:spcPct val="0"/>
        </a:spcAft>
        <a:buChar char="»"/>
        <a:defRPr sz="9600">
          <a:solidFill>
            <a:schemeClr val="tx1"/>
          </a:solidFill>
          <a:latin typeface="+mn-lt"/>
        </a:defRPr>
      </a:lvl7pPr>
      <a:lvl8pPr marL="11247438" indent="-1096963" algn="l" defTabSz="4389438" rtl="0" fontAlgn="base">
        <a:spcBef>
          <a:spcPct val="20000"/>
        </a:spcBef>
        <a:spcAft>
          <a:spcPct val="0"/>
        </a:spcAft>
        <a:buChar char="»"/>
        <a:defRPr sz="9600">
          <a:solidFill>
            <a:schemeClr val="tx1"/>
          </a:solidFill>
          <a:latin typeface="+mn-lt"/>
        </a:defRPr>
      </a:lvl8pPr>
      <a:lvl9pPr marL="11704638" indent="-1096963" algn="l" defTabSz="4389438" rtl="0" fontAlgn="base">
        <a:spcBef>
          <a:spcPct val="20000"/>
        </a:spcBef>
        <a:spcAft>
          <a:spcPct val="0"/>
        </a:spcAft>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3064"/>
            </a:gs>
            <a:gs pos="50000">
              <a:srgbClr val="EAEAEA"/>
            </a:gs>
            <a:gs pos="100000">
              <a:srgbClr val="003064"/>
            </a:gs>
          </a:gsLst>
          <a:lin ang="5400000" scaled="1"/>
        </a:gradFill>
        <a:effectLst/>
      </p:bgPr>
    </p:bg>
    <p:spTree>
      <p:nvGrpSpPr>
        <p:cNvPr id="1" name=""/>
        <p:cNvGrpSpPr/>
        <p:nvPr/>
      </p:nvGrpSpPr>
      <p:grpSpPr>
        <a:xfrm>
          <a:off x="0" y="0"/>
          <a:ext cx="0" cy="0"/>
          <a:chOff x="0" y="0"/>
          <a:chExt cx="0" cy="0"/>
        </a:xfrm>
      </p:grpSpPr>
      <p:sp>
        <p:nvSpPr>
          <p:cNvPr id="2098" name="Text Box 50"/>
          <p:cNvSpPr txBox="1">
            <a:spLocks noChangeArrowheads="1"/>
          </p:cNvSpPr>
          <p:nvPr/>
        </p:nvSpPr>
        <p:spPr bwMode="auto">
          <a:xfrm>
            <a:off x="843280" y="12943205"/>
            <a:ext cx="8295005" cy="2602865"/>
          </a:xfrm>
          <a:prstGeom prst="rect">
            <a:avLst/>
          </a:prstGeom>
          <a:noFill/>
          <a:ln w="0">
            <a:noFill/>
            <a:prstDash/>
          </a:ln>
        </p:spPr>
        <p:txBody>
          <a:bodyPr vert="horz" wrap="square" lIns="91440" tIns="45720" rIns="91440" bIns="45720" numCol="1" anchor="t">
            <a:spAutoFit/>
          </a:bodyPr>
          <a:lstStyle>
            <a:lvl1pPr marL="0" indent="0" algn="l" defTabSz="4389755" latinLnBrk="0">
              <a:buFontTx/>
              <a:buNone/>
              <a:defRPr lang="en-GB" altLang="en-US">
                <a:solidFill>
                  <a:schemeClr val="tx1"/>
                </a:solidFill>
                <a:latin typeface="Arial" charset="0"/>
              </a:defRPr>
            </a:lvl1pPr>
            <a:lvl2pPr marL="0" lvl="1" indent="0" algn="l" defTabSz="4389755" latinLnBrk="0">
              <a:buFontTx/>
              <a:buNone/>
              <a:defRPr lang="en-GB" altLang="en-US">
                <a:solidFill>
                  <a:schemeClr val="tx1"/>
                </a:solidFill>
                <a:latin typeface="Arial" charset="0"/>
              </a:defRPr>
            </a:lvl2pPr>
            <a:lvl3pPr marL="0" lvl="2" indent="0" algn="l" defTabSz="4389755" latinLnBrk="0">
              <a:buFontTx/>
              <a:buNone/>
              <a:defRPr lang="en-GB" altLang="en-US">
                <a:solidFill>
                  <a:schemeClr val="tx1"/>
                </a:solidFill>
                <a:latin typeface="Arial" charset="0"/>
              </a:defRPr>
            </a:lvl3pPr>
            <a:lvl4pPr marL="0" lvl="3" indent="0" algn="l" defTabSz="4389755" latinLnBrk="0">
              <a:buFontTx/>
              <a:buNone/>
              <a:defRPr lang="en-GB" altLang="en-US">
                <a:solidFill>
                  <a:schemeClr val="tx1"/>
                </a:solidFill>
                <a:latin typeface="Arial" charset="0"/>
              </a:defRPr>
            </a:lvl4pPr>
            <a:lvl5pPr marL="0" lvl="4" indent="0" algn="l" defTabSz="4389755" latinLnBrk="0">
              <a:buFontTx/>
              <a:buNone/>
              <a:defRPr lang="en-GB" altLang="en-US">
                <a:solidFill>
                  <a:schemeClr val="tx1"/>
                </a:solidFill>
                <a:latin typeface="Arial" charset="0"/>
              </a:defRPr>
            </a:lvl5pPr>
            <a:lvl6pPr marL="0" lvl="5" indent="0" defTabSz="4389755" fontAlgn="base" latinLnBrk="0">
              <a:spcBef>
                <a:spcPct val="0"/>
              </a:spcBef>
              <a:spcAft>
                <a:spcPct val="0"/>
              </a:spcAft>
              <a:buFontTx/>
              <a:buNone/>
              <a:defRPr lang="en-GB" altLang="en-US">
                <a:solidFill>
                  <a:schemeClr val="tx1"/>
                </a:solidFill>
                <a:latin typeface="Arial" charset="0"/>
              </a:defRPr>
            </a:lvl6pPr>
            <a:lvl7pPr marL="0" lvl="6" indent="0" defTabSz="4389755" fontAlgn="base" latinLnBrk="0">
              <a:spcBef>
                <a:spcPct val="0"/>
              </a:spcBef>
              <a:spcAft>
                <a:spcPct val="0"/>
              </a:spcAft>
              <a:buFontTx/>
              <a:buNone/>
              <a:defRPr lang="en-GB" altLang="en-US">
                <a:solidFill>
                  <a:schemeClr val="tx1"/>
                </a:solidFill>
                <a:latin typeface="Arial" charset="0"/>
              </a:defRPr>
            </a:lvl7pPr>
            <a:lvl8pPr marL="0" lvl="7" indent="0" defTabSz="4389755" fontAlgn="base" latinLnBrk="0">
              <a:spcBef>
                <a:spcPct val="0"/>
              </a:spcBef>
              <a:spcAft>
                <a:spcPct val="0"/>
              </a:spcAft>
              <a:buFontTx/>
              <a:buNone/>
              <a:defRPr lang="en-GB" altLang="en-US">
                <a:solidFill>
                  <a:schemeClr val="tx1"/>
                </a:solidFill>
                <a:latin typeface="Arial" charset="0"/>
              </a:defRPr>
            </a:lvl8pPr>
            <a:lvl9pPr marL="0" lvl="8" indent="0" defTabSz="4389755" fontAlgn="base" latinLnBrk="0">
              <a:spcBef>
                <a:spcPct val="0"/>
              </a:spcBef>
              <a:spcAft>
                <a:spcPct val="0"/>
              </a:spcAft>
              <a:buFontTx/>
              <a:buNone/>
              <a:defRPr lang="en-GB" altLang="en-US">
                <a:solidFill>
                  <a:schemeClr val="tx1"/>
                </a:solidFill>
                <a:latin typeface="Arial" charset="0"/>
              </a:defRPr>
            </a:lvl9pPr>
          </a:lstStyle>
          <a:p>
            <a:pPr marL="0" indent="0" eaLnBrk="0" latinLnBrk="0" hangingPunct="0">
              <a:lnSpc>
                <a:spcPct val="85000"/>
              </a:lnSpc>
              <a:buFontTx/>
              <a:buNone/>
            </a:pPr>
            <a:endParaRPr lang="ko-KR" altLang="en-US" sz="3200">
              <a:latin typeface="Times New Roman" charset="0"/>
            </a:endParaRPr>
          </a:p>
          <a:p>
            <a:pPr marL="0" indent="0" eaLnBrk="0" latinLnBrk="0" hangingPunct="0">
              <a:lnSpc>
                <a:spcPct val="85000"/>
              </a:lnSpc>
              <a:buFontTx/>
              <a:buNone/>
            </a:pPr>
            <a:endParaRPr lang="ko-KR" altLang="en-US" sz="3200">
              <a:latin typeface="Times New Roman" charset="0"/>
            </a:endParaRPr>
          </a:p>
          <a:p>
            <a:pPr marL="0" indent="0" eaLnBrk="0" latinLnBrk="0" hangingPunct="0">
              <a:lnSpc>
                <a:spcPct val="85000"/>
              </a:lnSpc>
              <a:buFontTx/>
              <a:buNone/>
            </a:pPr>
            <a:endParaRPr lang="ko-KR" altLang="en-US" sz="3200">
              <a:latin typeface="Times New Roman" charset="0"/>
            </a:endParaRPr>
          </a:p>
          <a:p>
            <a:pPr marL="0" indent="0" eaLnBrk="0" latinLnBrk="0" hangingPunct="0">
              <a:lnSpc>
                <a:spcPct val="85000"/>
              </a:lnSpc>
              <a:buFontTx/>
              <a:buNone/>
            </a:pPr>
            <a:endParaRPr lang="ko-KR" altLang="en-US" sz="3200">
              <a:latin typeface="Times New Roman" charset="0"/>
            </a:endParaRPr>
          </a:p>
          <a:p>
            <a:pPr marL="0" indent="0" eaLnBrk="0" latinLnBrk="0" hangingPunct="0">
              <a:lnSpc>
                <a:spcPct val="85000"/>
              </a:lnSpc>
              <a:buFontTx/>
              <a:buNone/>
            </a:pPr>
            <a:endParaRPr lang="ko-KR" altLang="en-US" sz="3200">
              <a:latin typeface="Times New Roman" charset="0"/>
            </a:endParaRPr>
          </a:p>
          <a:p>
            <a:pPr marL="0" indent="0" eaLnBrk="0" latinLnBrk="0" hangingPunct="0">
              <a:lnSpc>
                <a:spcPct val="85000"/>
              </a:lnSpc>
              <a:buFontTx/>
              <a:buNone/>
            </a:pPr>
            <a:endParaRPr lang="ko-KR" altLang="en-US" sz="3200">
              <a:latin typeface="Times New Roman" charset="0"/>
            </a:endParaRPr>
          </a:p>
        </p:txBody>
      </p:sp>
      <p:sp>
        <p:nvSpPr>
          <p:cNvPr id="2099" name="Text Box 51"/>
          <p:cNvSpPr txBox="1">
            <a:spLocks noChangeArrowheads="1"/>
          </p:cNvSpPr>
          <p:nvPr/>
        </p:nvSpPr>
        <p:spPr bwMode="auto">
          <a:xfrm>
            <a:off x="10125075" y="6273800"/>
            <a:ext cx="8658860" cy="1414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spAutoFit/>
          </a:bodyPr>
          <a:lstStyle>
            <a:lvl1pPr marL="0" indent="0" algn="l" defTabSz="4389755" latinLnBrk="0">
              <a:buFontTx/>
              <a:buNone/>
              <a:defRPr lang="en-GB" altLang="en-US">
                <a:solidFill>
                  <a:schemeClr val="tx1"/>
                </a:solidFill>
                <a:latin typeface="Arial" charset="0"/>
              </a:defRPr>
            </a:lvl1pPr>
            <a:lvl2pPr marL="0" lvl="1" indent="0" algn="l" defTabSz="4389755" latinLnBrk="0">
              <a:buFontTx/>
              <a:buNone/>
              <a:defRPr lang="en-GB" altLang="en-US">
                <a:solidFill>
                  <a:schemeClr val="tx1"/>
                </a:solidFill>
                <a:latin typeface="Arial" charset="0"/>
              </a:defRPr>
            </a:lvl2pPr>
            <a:lvl3pPr marL="0" lvl="2" indent="0" algn="l" defTabSz="4389755" latinLnBrk="0">
              <a:buFontTx/>
              <a:buNone/>
              <a:defRPr lang="en-GB" altLang="en-US">
                <a:solidFill>
                  <a:schemeClr val="tx1"/>
                </a:solidFill>
                <a:latin typeface="Arial" charset="0"/>
              </a:defRPr>
            </a:lvl3pPr>
            <a:lvl4pPr marL="0" lvl="3" indent="0" algn="l" defTabSz="4389755" latinLnBrk="0">
              <a:buFontTx/>
              <a:buNone/>
              <a:defRPr lang="en-GB" altLang="en-US">
                <a:solidFill>
                  <a:schemeClr val="tx1"/>
                </a:solidFill>
                <a:latin typeface="Arial" charset="0"/>
              </a:defRPr>
            </a:lvl4pPr>
            <a:lvl5pPr marL="0" lvl="4" indent="0" algn="l" defTabSz="4389755" latinLnBrk="0">
              <a:buFontTx/>
              <a:buNone/>
              <a:defRPr lang="en-GB" altLang="en-US">
                <a:solidFill>
                  <a:schemeClr val="tx1"/>
                </a:solidFill>
                <a:latin typeface="Arial" charset="0"/>
              </a:defRPr>
            </a:lvl5pPr>
            <a:lvl6pPr marL="0" lvl="5" indent="0" defTabSz="4389755" fontAlgn="base" latinLnBrk="0">
              <a:spcBef>
                <a:spcPct val="0"/>
              </a:spcBef>
              <a:spcAft>
                <a:spcPct val="0"/>
              </a:spcAft>
              <a:buFontTx/>
              <a:buNone/>
              <a:defRPr lang="en-GB" altLang="en-US">
                <a:solidFill>
                  <a:schemeClr val="tx1"/>
                </a:solidFill>
                <a:latin typeface="Arial" charset="0"/>
              </a:defRPr>
            </a:lvl6pPr>
            <a:lvl7pPr marL="0" lvl="6" indent="0" defTabSz="4389755" fontAlgn="base" latinLnBrk="0">
              <a:spcBef>
                <a:spcPct val="0"/>
              </a:spcBef>
              <a:spcAft>
                <a:spcPct val="0"/>
              </a:spcAft>
              <a:buFontTx/>
              <a:buNone/>
              <a:defRPr lang="en-GB" altLang="en-US">
                <a:solidFill>
                  <a:schemeClr val="tx1"/>
                </a:solidFill>
                <a:latin typeface="Arial" charset="0"/>
              </a:defRPr>
            </a:lvl7pPr>
            <a:lvl8pPr marL="0" lvl="7" indent="0" defTabSz="4389755" fontAlgn="base" latinLnBrk="0">
              <a:spcBef>
                <a:spcPct val="0"/>
              </a:spcBef>
              <a:spcAft>
                <a:spcPct val="0"/>
              </a:spcAft>
              <a:buFontTx/>
              <a:buNone/>
              <a:defRPr lang="en-GB" altLang="en-US">
                <a:solidFill>
                  <a:schemeClr val="tx1"/>
                </a:solidFill>
                <a:latin typeface="Arial" charset="0"/>
              </a:defRPr>
            </a:lvl8pPr>
            <a:lvl9pPr marL="0" lvl="8" indent="0" defTabSz="4389755" fontAlgn="base" latinLnBrk="0">
              <a:spcBef>
                <a:spcPct val="0"/>
              </a:spcBef>
              <a:spcAft>
                <a:spcPct val="0"/>
              </a:spcAft>
              <a:buFontTx/>
              <a:buNone/>
              <a:defRPr lang="en-GB" altLang="en-US">
                <a:solidFill>
                  <a:schemeClr val="tx1"/>
                </a:solidFill>
                <a:latin typeface="Arial" charset="0"/>
              </a:defRPr>
            </a:lvl9pPr>
          </a:lstStyle>
          <a:p>
            <a:pPr marL="0" indent="0" algn="ctr" latinLnBrk="0">
              <a:spcBef>
                <a:spcPct val="50000"/>
              </a:spcBef>
              <a:buFontTx/>
              <a:buNone/>
            </a:pPr>
            <a:r>
              <a:rPr lang="en-US" altLang="en-US" b="1"/>
              <a:t>What is TAVR?</a:t>
            </a:r>
            <a:endParaRPr lang="ko-KR" altLang="en-US" b="1"/>
          </a:p>
        </p:txBody>
      </p:sp>
      <p:sp>
        <p:nvSpPr>
          <p:cNvPr id="2100" name="Text Box 52"/>
          <p:cNvSpPr txBox="1">
            <a:spLocks noChangeArrowheads="1"/>
          </p:cNvSpPr>
          <p:nvPr/>
        </p:nvSpPr>
        <p:spPr bwMode="auto">
          <a:xfrm>
            <a:off x="28822650" y="6273800"/>
            <a:ext cx="8772525" cy="140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4389438">
              <a:defRPr>
                <a:solidFill>
                  <a:schemeClr val="tx1"/>
                </a:solidFill>
                <a:latin typeface="Arial" charset="0"/>
              </a:defRPr>
            </a:lvl1pPr>
            <a:lvl2pPr algn="l" defTabSz="4389438">
              <a:defRPr>
                <a:solidFill>
                  <a:schemeClr val="tx1"/>
                </a:solidFill>
                <a:latin typeface="Arial" charset="0"/>
              </a:defRPr>
            </a:lvl2pPr>
            <a:lvl3pPr algn="l" defTabSz="4389438">
              <a:defRPr>
                <a:solidFill>
                  <a:schemeClr val="tx1"/>
                </a:solidFill>
                <a:latin typeface="Arial" charset="0"/>
              </a:defRPr>
            </a:lvl3pPr>
            <a:lvl4pPr algn="l" defTabSz="4389438">
              <a:defRPr>
                <a:solidFill>
                  <a:schemeClr val="tx1"/>
                </a:solidFill>
                <a:latin typeface="Arial" charset="0"/>
              </a:defRPr>
            </a:lvl4pPr>
            <a:lvl5pPr algn="l"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pPr algn="ctr">
              <a:spcBef>
                <a:spcPct val="50000"/>
              </a:spcBef>
            </a:pPr>
            <a:r>
              <a:rPr lang="en-US" altLang="en-US" b="1"/>
              <a:t>Conclusions</a:t>
            </a:r>
          </a:p>
        </p:txBody>
      </p:sp>
      <p:sp>
        <p:nvSpPr>
          <p:cNvPr id="2101" name="AutoShape 53"/>
          <p:cNvSpPr>
            <a:spLocks noChangeArrowheads="1"/>
          </p:cNvSpPr>
          <p:nvPr/>
        </p:nvSpPr>
        <p:spPr bwMode="auto">
          <a:xfrm>
            <a:off x="685800" y="381000"/>
            <a:ext cx="36850955" cy="5257800"/>
          </a:xfrm>
          <a:prstGeom prst="roundRect">
            <a:avLst>
              <a:gd name="adj" fmla="val 10870"/>
            </a:avLst>
          </a:prstGeom>
          <a:gradFill rotWithShape="1">
            <a:gsLst>
              <a:gs pos="0">
                <a:srgbClr val="A7C4FF"/>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defTabSz="4389438">
              <a:defRPr>
                <a:solidFill>
                  <a:schemeClr val="tx1"/>
                </a:solidFill>
                <a:latin typeface="Arial" charset="0"/>
              </a:defRPr>
            </a:lvl1pPr>
            <a:lvl2pPr algn="l" defTabSz="4389438">
              <a:defRPr>
                <a:solidFill>
                  <a:schemeClr val="tx1"/>
                </a:solidFill>
                <a:latin typeface="Arial" charset="0"/>
              </a:defRPr>
            </a:lvl2pPr>
            <a:lvl3pPr algn="l" defTabSz="4389438">
              <a:defRPr>
                <a:solidFill>
                  <a:schemeClr val="tx1"/>
                </a:solidFill>
                <a:latin typeface="Arial" charset="0"/>
              </a:defRPr>
            </a:lvl3pPr>
            <a:lvl4pPr algn="l" defTabSz="4389438">
              <a:defRPr>
                <a:solidFill>
                  <a:schemeClr val="tx1"/>
                </a:solidFill>
                <a:latin typeface="Arial" charset="0"/>
              </a:defRPr>
            </a:lvl4pPr>
            <a:lvl5pPr algn="l"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pPr algn="ctr"/>
            <a:endParaRPr lang="en-US" altLang="en-US">
              <a:solidFill>
                <a:schemeClr val="bg1"/>
              </a:solidFill>
            </a:endParaRPr>
          </a:p>
        </p:txBody>
      </p:sp>
      <p:sp>
        <p:nvSpPr>
          <p:cNvPr id="2102" name="Text Box 54"/>
          <p:cNvSpPr txBox="1">
            <a:spLocks noChangeArrowheads="1"/>
          </p:cNvSpPr>
          <p:nvPr/>
        </p:nvSpPr>
        <p:spPr bwMode="auto">
          <a:xfrm>
            <a:off x="2276475" y="1094740"/>
            <a:ext cx="35860990" cy="1323439"/>
          </a:xfrm>
          <a:prstGeom prst="rect">
            <a:avLst/>
          </a:prstGeom>
          <a:noFill/>
          <a:ln w="0">
            <a:noFill/>
            <a:prstDash/>
          </a:ln>
        </p:spPr>
        <p:txBody>
          <a:bodyPr vert="horz" wrap="square" lIns="91440" tIns="45720" rIns="91440" bIns="45720" numCol="1" anchor="t">
            <a:spAutoFit/>
          </a:bodyPr>
          <a:lstStyle>
            <a:lvl1pPr marL="0" indent="0" algn="l" defTabSz="4389755" latinLnBrk="0">
              <a:buFontTx/>
              <a:buNone/>
              <a:defRPr lang="en-GB" altLang="en-US">
                <a:solidFill>
                  <a:schemeClr val="tx1"/>
                </a:solidFill>
                <a:latin typeface="Arial" charset="0"/>
              </a:defRPr>
            </a:lvl1pPr>
            <a:lvl2pPr marL="0" lvl="1" indent="0" algn="l" defTabSz="4389755" latinLnBrk="0">
              <a:buFontTx/>
              <a:buNone/>
              <a:defRPr lang="en-GB" altLang="en-US">
                <a:solidFill>
                  <a:schemeClr val="tx1"/>
                </a:solidFill>
                <a:latin typeface="Arial" charset="0"/>
              </a:defRPr>
            </a:lvl2pPr>
            <a:lvl3pPr marL="0" lvl="2" indent="0" algn="l" defTabSz="4389755" latinLnBrk="0">
              <a:buFontTx/>
              <a:buNone/>
              <a:defRPr lang="en-GB" altLang="en-US">
                <a:solidFill>
                  <a:schemeClr val="tx1"/>
                </a:solidFill>
                <a:latin typeface="Arial" charset="0"/>
              </a:defRPr>
            </a:lvl3pPr>
            <a:lvl4pPr marL="0" lvl="3" indent="0" algn="l" defTabSz="4389755" latinLnBrk="0">
              <a:buFontTx/>
              <a:buNone/>
              <a:defRPr lang="en-GB" altLang="en-US">
                <a:solidFill>
                  <a:schemeClr val="tx1"/>
                </a:solidFill>
                <a:latin typeface="Arial" charset="0"/>
              </a:defRPr>
            </a:lvl4pPr>
            <a:lvl5pPr marL="0" lvl="4" indent="0" algn="l" defTabSz="4389755" latinLnBrk="0">
              <a:buFontTx/>
              <a:buNone/>
              <a:defRPr lang="en-GB" altLang="en-US">
                <a:solidFill>
                  <a:schemeClr val="tx1"/>
                </a:solidFill>
                <a:latin typeface="Arial" charset="0"/>
              </a:defRPr>
            </a:lvl5pPr>
            <a:lvl6pPr marL="0" lvl="5" indent="0" defTabSz="4389755" fontAlgn="base" latinLnBrk="0">
              <a:spcBef>
                <a:spcPct val="0"/>
              </a:spcBef>
              <a:spcAft>
                <a:spcPct val="0"/>
              </a:spcAft>
              <a:buFontTx/>
              <a:buNone/>
              <a:defRPr lang="en-GB" altLang="en-US">
                <a:solidFill>
                  <a:schemeClr val="tx1"/>
                </a:solidFill>
                <a:latin typeface="Arial" charset="0"/>
              </a:defRPr>
            </a:lvl6pPr>
            <a:lvl7pPr marL="0" lvl="6" indent="0" defTabSz="4389755" fontAlgn="base" latinLnBrk="0">
              <a:spcBef>
                <a:spcPct val="0"/>
              </a:spcBef>
              <a:spcAft>
                <a:spcPct val="0"/>
              </a:spcAft>
              <a:buFontTx/>
              <a:buNone/>
              <a:defRPr lang="en-GB" altLang="en-US">
                <a:solidFill>
                  <a:schemeClr val="tx1"/>
                </a:solidFill>
                <a:latin typeface="Arial" charset="0"/>
              </a:defRPr>
            </a:lvl7pPr>
            <a:lvl8pPr marL="0" lvl="7" indent="0" defTabSz="4389755" fontAlgn="base" latinLnBrk="0">
              <a:spcBef>
                <a:spcPct val="0"/>
              </a:spcBef>
              <a:spcAft>
                <a:spcPct val="0"/>
              </a:spcAft>
              <a:buFontTx/>
              <a:buNone/>
              <a:defRPr lang="en-GB" altLang="en-US">
                <a:solidFill>
                  <a:schemeClr val="tx1"/>
                </a:solidFill>
                <a:latin typeface="Arial" charset="0"/>
              </a:defRPr>
            </a:lvl8pPr>
            <a:lvl9pPr marL="0" lvl="8" indent="0" defTabSz="4389755" fontAlgn="base" latinLnBrk="0">
              <a:spcBef>
                <a:spcPct val="0"/>
              </a:spcBef>
              <a:spcAft>
                <a:spcPct val="0"/>
              </a:spcAft>
              <a:buFontTx/>
              <a:buNone/>
              <a:defRPr lang="en-GB" altLang="en-US">
                <a:solidFill>
                  <a:schemeClr val="tx1"/>
                </a:solidFill>
                <a:latin typeface="Arial" charset="0"/>
              </a:defRPr>
            </a:lvl9pPr>
          </a:lstStyle>
          <a:p>
            <a:pPr marL="0" indent="0" algn="ctr" latinLnBrk="0">
              <a:spcBef>
                <a:spcPts val="0"/>
              </a:spcBef>
              <a:buFontTx/>
              <a:buNone/>
            </a:pPr>
            <a:r>
              <a:rPr lang="en-GB" altLang="en-US" sz="6600" b="1" dirty="0"/>
              <a:t>What is Transcatheter Aortic Valve Replacement?</a:t>
            </a:r>
            <a:endParaRPr lang="ko-KR" altLang="en-US" sz="6600" b="1" dirty="0"/>
          </a:p>
          <a:p>
            <a:pPr marL="0" indent="0" algn="ctr" latinLnBrk="0">
              <a:spcBef>
                <a:spcPts val="0"/>
              </a:spcBef>
              <a:buFontTx/>
              <a:buNone/>
            </a:pPr>
            <a:endParaRPr lang="ko-KR" altLang="en-US" sz="1400" b="1" dirty="0"/>
          </a:p>
        </p:txBody>
      </p:sp>
      <p:sp>
        <p:nvSpPr>
          <p:cNvPr id="2104" name="Text Box 56"/>
          <p:cNvSpPr txBox="1">
            <a:spLocks noChangeArrowheads="1"/>
          </p:cNvSpPr>
          <p:nvPr/>
        </p:nvSpPr>
        <p:spPr bwMode="auto">
          <a:xfrm>
            <a:off x="10292715" y="21282660"/>
            <a:ext cx="8306435" cy="1091565"/>
          </a:xfrm>
          <a:prstGeom prst="rect">
            <a:avLst/>
          </a:prstGeom>
          <a:noFill/>
          <a:ln w="0">
            <a:noFill/>
            <a:prstDash/>
          </a:ln>
        </p:spPr>
        <p:txBody>
          <a:bodyPr vert="horz" wrap="square" lIns="91440" tIns="45720" rIns="91440" bIns="45720" numCol="1" anchor="t">
            <a:spAutoFit/>
          </a:bodyPr>
          <a:lstStyle>
            <a:lvl1pPr marL="0" indent="0" algn="l" defTabSz="4389755" latinLnBrk="0">
              <a:buFontTx/>
              <a:buNone/>
              <a:defRPr lang="en-GB" altLang="en-US">
                <a:solidFill>
                  <a:schemeClr val="tx1"/>
                </a:solidFill>
                <a:latin typeface="Arial" charset="0"/>
              </a:defRPr>
            </a:lvl1pPr>
            <a:lvl2pPr marL="0" lvl="1" indent="0" algn="l" defTabSz="4389755" latinLnBrk="0">
              <a:buFontTx/>
              <a:buNone/>
              <a:defRPr lang="en-GB" altLang="en-US">
                <a:solidFill>
                  <a:schemeClr val="tx1"/>
                </a:solidFill>
                <a:latin typeface="Arial" charset="0"/>
              </a:defRPr>
            </a:lvl2pPr>
            <a:lvl3pPr marL="0" lvl="2" indent="0" algn="l" defTabSz="4389755" latinLnBrk="0">
              <a:buFontTx/>
              <a:buNone/>
              <a:defRPr lang="en-GB" altLang="en-US">
                <a:solidFill>
                  <a:schemeClr val="tx1"/>
                </a:solidFill>
                <a:latin typeface="Arial" charset="0"/>
              </a:defRPr>
            </a:lvl3pPr>
            <a:lvl4pPr marL="0" lvl="3" indent="0" algn="l" defTabSz="4389755" latinLnBrk="0">
              <a:buFontTx/>
              <a:buNone/>
              <a:defRPr lang="en-GB" altLang="en-US">
                <a:solidFill>
                  <a:schemeClr val="tx1"/>
                </a:solidFill>
                <a:latin typeface="Arial" charset="0"/>
              </a:defRPr>
            </a:lvl4pPr>
            <a:lvl5pPr marL="0" lvl="4" indent="0" algn="l" defTabSz="4389755" latinLnBrk="0">
              <a:buFontTx/>
              <a:buNone/>
              <a:defRPr lang="en-GB" altLang="en-US">
                <a:solidFill>
                  <a:schemeClr val="tx1"/>
                </a:solidFill>
                <a:latin typeface="Arial" charset="0"/>
              </a:defRPr>
            </a:lvl5pPr>
            <a:lvl6pPr marL="0" lvl="5" indent="0" defTabSz="4389755" fontAlgn="base" latinLnBrk="0">
              <a:spcBef>
                <a:spcPct val="0"/>
              </a:spcBef>
              <a:spcAft>
                <a:spcPct val="0"/>
              </a:spcAft>
              <a:buFontTx/>
              <a:buNone/>
              <a:defRPr lang="en-GB" altLang="en-US">
                <a:solidFill>
                  <a:schemeClr val="tx1"/>
                </a:solidFill>
                <a:latin typeface="Arial" charset="0"/>
              </a:defRPr>
            </a:lvl6pPr>
            <a:lvl7pPr marL="0" lvl="6" indent="0" defTabSz="4389755" fontAlgn="base" latinLnBrk="0">
              <a:spcBef>
                <a:spcPct val="0"/>
              </a:spcBef>
              <a:spcAft>
                <a:spcPct val="0"/>
              </a:spcAft>
              <a:buFontTx/>
              <a:buNone/>
              <a:defRPr lang="en-GB" altLang="en-US">
                <a:solidFill>
                  <a:schemeClr val="tx1"/>
                </a:solidFill>
                <a:latin typeface="Arial" charset="0"/>
              </a:defRPr>
            </a:lvl7pPr>
            <a:lvl8pPr marL="0" lvl="7" indent="0" defTabSz="4389755" fontAlgn="base" latinLnBrk="0">
              <a:spcBef>
                <a:spcPct val="0"/>
              </a:spcBef>
              <a:spcAft>
                <a:spcPct val="0"/>
              </a:spcAft>
              <a:buFontTx/>
              <a:buNone/>
              <a:defRPr lang="en-GB" altLang="en-US">
                <a:solidFill>
                  <a:schemeClr val="tx1"/>
                </a:solidFill>
                <a:latin typeface="Arial" charset="0"/>
              </a:defRPr>
            </a:lvl8pPr>
            <a:lvl9pPr marL="0" lvl="8" indent="0" defTabSz="4389755" fontAlgn="base" latinLnBrk="0">
              <a:spcBef>
                <a:spcPct val="0"/>
              </a:spcBef>
              <a:spcAft>
                <a:spcPct val="0"/>
              </a:spcAft>
              <a:buFontTx/>
              <a:buNone/>
              <a:defRPr lang="en-GB" altLang="en-US">
                <a:solidFill>
                  <a:schemeClr val="tx1"/>
                </a:solidFill>
                <a:latin typeface="Arial" charset="0"/>
              </a:defRPr>
            </a:lvl9pPr>
          </a:lstStyle>
          <a:p>
            <a:pPr marL="0" indent="0" algn="ctr" latinLnBrk="0">
              <a:spcBef>
                <a:spcPct val="50000"/>
              </a:spcBef>
              <a:buFontTx/>
              <a:buNone/>
            </a:pPr>
            <a:endParaRPr lang="ko-KR" altLang="en-US" sz="6500" b="1"/>
          </a:p>
        </p:txBody>
      </p:sp>
      <p:sp>
        <p:nvSpPr>
          <p:cNvPr id="2105" name="Text Box 57"/>
          <p:cNvSpPr txBox="1">
            <a:spLocks noChangeArrowheads="1"/>
          </p:cNvSpPr>
          <p:nvPr/>
        </p:nvSpPr>
        <p:spPr bwMode="auto">
          <a:xfrm>
            <a:off x="19646900" y="20897850"/>
            <a:ext cx="8306435" cy="1091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spAutoFit/>
          </a:bodyPr>
          <a:lstStyle>
            <a:lvl1pPr marL="0" indent="0" algn="l" defTabSz="4389755" latinLnBrk="0">
              <a:buFontTx/>
              <a:buNone/>
              <a:defRPr lang="en-GB" altLang="en-US">
                <a:solidFill>
                  <a:schemeClr val="tx1"/>
                </a:solidFill>
                <a:latin typeface="Arial" charset="0"/>
              </a:defRPr>
            </a:lvl1pPr>
            <a:lvl2pPr marL="0" lvl="1" indent="0" algn="l" defTabSz="4389755" latinLnBrk="0">
              <a:buFontTx/>
              <a:buNone/>
              <a:defRPr lang="en-GB" altLang="en-US">
                <a:solidFill>
                  <a:schemeClr val="tx1"/>
                </a:solidFill>
                <a:latin typeface="Arial" charset="0"/>
              </a:defRPr>
            </a:lvl2pPr>
            <a:lvl3pPr marL="0" lvl="2" indent="0" algn="l" defTabSz="4389755" latinLnBrk="0">
              <a:buFontTx/>
              <a:buNone/>
              <a:defRPr lang="en-GB" altLang="en-US">
                <a:solidFill>
                  <a:schemeClr val="tx1"/>
                </a:solidFill>
                <a:latin typeface="Arial" charset="0"/>
              </a:defRPr>
            </a:lvl3pPr>
            <a:lvl4pPr marL="0" lvl="3" indent="0" algn="l" defTabSz="4389755" latinLnBrk="0">
              <a:buFontTx/>
              <a:buNone/>
              <a:defRPr lang="en-GB" altLang="en-US">
                <a:solidFill>
                  <a:schemeClr val="tx1"/>
                </a:solidFill>
                <a:latin typeface="Arial" charset="0"/>
              </a:defRPr>
            </a:lvl4pPr>
            <a:lvl5pPr marL="0" lvl="4" indent="0" algn="l" defTabSz="4389755" latinLnBrk="0">
              <a:buFontTx/>
              <a:buNone/>
              <a:defRPr lang="en-GB" altLang="en-US">
                <a:solidFill>
                  <a:schemeClr val="tx1"/>
                </a:solidFill>
                <a:latin typeface="Arial" charset="0"/>
              </a:defRPr>
            </a:lvl5pPr>
            <a:lvl6pPr marL="0" lvl="5" indent="0" defTabSz="4389755" fontAlgn="base" latinLnBrk="0">
              <a:spcBef>
                <a:spcPct val="0"/>
              </a:spcBef>
              <a:spcAft>
                <a:spcPct val="0"/>
              </a:spcAft>
              <a:buFontTx/>
              <a:buNone/>
              <a:defRPr lang="en-GB" altLang="en-US">
                <a:solidFill>
                  <a:schemeClr val="tx1"/>
                </a:solidFill>
                <a:latin typeface="Arial" charset="0"/>
              </a:defRPr>
            </a:lvl6pPr>
            <a:lvl7pPr marL="0" lvl="6" indent="0" defTabSz="4389755" fontAlgn="base" latinLnBrk="0">
              <a:spcBef>
                <a:spcPct val="0"/>
              </a:spcBef>
              <a:spcAft>
                <a:spcPct val="0"/>
              </a:spcAft>
              <a:buFontTx/>
              <a:buNone/>
              <a:defRPr lang="en-GB" altLang="en-US">
                <a:solidFill>
                  <a:schemeClr val="tx1"/>
                </a:solidFill>
                <a:latin typeface="Arial" charset="0"/>
              </a:defRPr>
            </a:lvl7pPr>
            <a:lvl8pPr marL="0" lvl="7" indent="0" defTabSz="4389755" fontAlgn="base" latinLnBrk="0">
              <a:spcBef>
                <a:spcPct val="0"/>
              </a:spcBef>
              <a:spcAft>
                <a:spcPct val="0"/>
              </a:spcAft>
              <a:buFontTx/>
              <a:buNone/>
              <a:defRPr lang="en-GB" altLang="en-US">
                <a:solidFill>
                  <a:schemeClr val="tx1"/>
                </a:solidFill>
                <a:latin typeface="Arial" charset="0"/>
              </a:defRPr>
            </a:lvl8pPr>
            <a:lvl9pPr marL="0" lvl="8" indent="0" defTabSz="4389755" fontAlgn="base" latinLnBrk="0">
              <a:spcBef>
                <a:spcPct val="0"/>
              </a:spcBef>
              <a:spcAft>
                <a:spcPct val="0"/>
              </a:spcAft>
              <a:buFontTx/>
              <a:buNone/>
              <a:defRPr lang="en-GB" altLang="en-US">
                <a:solidFill>
                  <a:schemeClr val="tx1"/>
                </a:solidFill>
                <a:latin typeface="Arial" charset="0"/>
              </a:defRPr>
            </a:lvl9pPr>
          </a:lstStyle>
          <a:p>
            <a:pPr marL="0" indent="0" algn="ctr" latinLnBrk="0">
              <a:spcBef>
                <a:spcPct val="50000"/>
              </a:spcBef>
              <a:buFontTx/>
              <a:buNone/>
            </a:pPr>
            <a:endParaRPr lang="ko-KR" altLang="en-US" sz="6500" b="1"/>
          </a:p>
        </p:txBody>
      </p:sp>
      <p:sp>
        <p:nvSpPr>
          <p:cNvPr id="2107" name="Text Box 59"/>
          <p:cNvSpPr txBox="1">
            <a:spLocks noChangeArrowheads="1"/>
          </p:cNvSpPr>
          <p:nvPr/>
        </p:nvSpPr>
        <p:spPr bwMode="auto">
          <a:xfrm>
            <a:off x="28822650" y="21224875"/>
            <a:ext cx="8306434" cy="1091565"/>
          </a:xfrm>
          <a:prstGeom prst="rect">
            <a:avLst/>
          </a:prstGeom>
          <a:noFill/>
          <a:ln w="0">
            <a:noFill/>
            <a:prstDash/>
          </a:ln>
        </p:spPr>
        <p:txBody>
          <a:bodyPr vert="horz" wrap="square" lIns="91440" tIns="45720" rIns="91440" bIns="45720" numCol="1" anchor="t">
            <a:spAutoFit/>
          </a:bodyPr>
          <a:lstStyle>
            <a:lvl1pPr marL="0" indent="0" algn="l" defTabSz="4389755" latinLnBrk="0">
              <a:buFontTx/>
              <a:buNone/>
              <a:defRPr lang="en-GB" altLang="en-US">
                <a:solidFill>
                  <a:schemeClr val="tx1"/>
                </a:solidFill>
                <a:latin typeface="Arial" charset="0"/>
              </a:defRPr>
            </a:lvl1pPr>
            <a:lvl2pPr marL="0" lvl="1" indent="0" algn="l" defTabSz="4389755" latinLnBrk="0">
              <a:buFontTx/>
              <a:buNone/>
              <a:defRPr lang="en-GB" altLang="en-US">
                <a:solidFill>
                  <a:schemeClr val="tx1"/>
                </a:solidFill>
                <a:latin typeface="Arial" charset="0"/>
              </a:defRPr>
            </a:lvl2pPr>
            <a:lvl3pPr marL="0" lvl="2" indent="0" algn="l" defTabSz="4389755" latinLnBrk="0">
              <a:buFontTx/>
              <a:buNone/>
              <a:defRPr lang="en-GB" altLang="en-US">
                <a:solidFill>
                  <a:schemeClr val="tx1"/>
                </a:solidFill>
                <a:latin typeface="Arial" charset="0"/>
              </a:defRPr>
            </a:lvl3pPr>
            <a:lvl4pPr marL="0" lvl="3" indent="0" algn="l" defTabSz="4389755" latinLnBrk="0">
              <a:buFontTx/>
              <a:buNone/>
              <a:defRPr lang="en-GB" altLang="en-US">
                <a:solidFill>
                  <a:schemeClr val="tx1"/>
                </a:solidFill>
                <a:latin typeface="Arial" charset="0"/>
              </a:defRPr>
            </a:lvl4pPr>
            <a:lvl5pPr marL="0" lvl="4" indent="0" algn="l" defTabSz="4389755" latinLnBrk="0">
              <a:buFontTx/>
              <a:buNone/>
              <a:defRPr lang="en-GB" altLang="en-US">
                <a:solidFill>
                  <a:schemeClr val="tx1"/>
                </a:solidFill>
                <a:latin typeface="Arial" charset="0"/>
              </a:defRPr>
            </a:lvl5pPr>
            <a:lvl6pPr marL="0" lvl="5" indent="0" defTabSz="4389755" fontAlgn="base" latinLnBrk="0">
              <a:spcBef>
                <a:spcPct val="0"/>
              </a:spcBef>
              <a:spcAft>
                <a:spcPct val="0"/>
              </a:spcAft>
              <a:buFontTx/>
              <a:buNone/>
              <a:defRPr lang="en-GB" altLang="en-US">
                <a:solidFill>
                  <a:schemeClr val="tx1"/>
                </a:solidFill>
                <a:latin typeface="Arial" charset="0"/>
              </a:defRPr>
            </a:lvl6pPr>
            <a:lvl7pPr marL="0" lvl="6" indent="0" defTabSz="4389755" fontAlgn="base" latinLnBrk="0">
              <a:spcBef>
                <a:spcPct val="0"/>
              </a:spcBef>
              <a:spcAft>
                <a:spcPct val="0"/>
              </a:spcAft>
              <a:buFontTx/>
              <a:buNone/>
              <a:defRPr lang="en-GB" altLang="en-US">
                <a:solidFill>
                  <a:schemeClr val="tx1"/>
                </a:solidFill>
                <a:latin typeface="Arial" charset="0"/>
              </a:defRPr>
            </a:lvl7pPr>
            <a:lvl8pPr marL="0" lvl="7" indent="0" defTabSz="4389755" fontAlgn="base" latinLnBrk="0">
              <a:spcBef>
                <a:spcPct val="0"/>
              </a:spcBef>
              <a:spcAft>
                <a:spcPct val="0"/>
              </a:spcAft>
              <a:buFontTx/>
              <a:buNone/>
              <a:defRPr lang="en-GB" altLang="en-US">
                <a:solidFill>
                  <a:schemeClr val="tx1"/>
                </a:solidFill>
                <a:latin typeface="Arial" charset="0"/>
              </a:defRPr>
            </a:lvl8pPr>
            <a:lvl9pPr marL="0" lvl="8" indent="0" defTabSz="4389755" fontAlgn="base" latinLnBrk="0">
              <a:spcBef>
                <a:spcPct val="0"/>
              </a:spcBef>
              <a:spcAft>
                <a:spcPct val="0"/>
              </a:spcAft>
              <a:buFontTx/>
              <a:buNone/>
              <a:defRPr lang="en-GB" altLang="en-US">
                <a:solidFill>
                  <a:schemeClr val="tx1"/>
                </a:solidFill>
                <a:latin typeface="Arial" charset="0"/>
              </a:defRPr>
            </a:lvl9pPr>
          </a:lstStyle>
          <a:p>
            <a:pPr marL="0" indent="0" algn="ctr" latinLnBrk="0">
              <a:spcBef>
                <a:spcPct val="50000"/>
              </a:spcBef>
              <a:buFontTx/>
              <a:buNone/>
            </a:pPr>
            <a:r>
              <a:rPr lang="en-US" altLang="en-US" sz="6500" b="1"/>
              <a:t>Bibliography</a:t>
            </a:r>
            <a:endParaRPr lang="ko-KR" altLang="en-US" sz="6500" b="1"/>
          </a:p>
        </p:txBody>
      </p:sp>
      <p:sp>
        <p:nvSpPr>
          <p:cNvPr id="2108" name="Rectangle 60"/>
          <p:cNvSpPr>
            <a:spLocks noChangeArrowheads="1"/>
          </p:cNvSpPr>
          <p:nvPr/>
        </p:nvSpPr>
        <p:spPr bwMode="auto">
          <a:xfrm>
            <a:off x="10175875" y="22479000"/>
            <a:ext cx="8397875" cy="8839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4400">
                <a:latin typeface="Times New Roman" pitchFamily="18" charset="0"/>
              </a:rPr>
              <a:t>CHART or PICTURE</a:t>
            </a:r>
          </a:p>
        </p:txBody>
      </p:sp>
      <p:sp>
        <p:nvSpPr>
          <p:cNvPr id="2109" name="Text Box 61"/>
          <p:cNvSpPr txBox="1">
            <a:spLocks noChangeArrowheads="1"/>
          </p:cNvSpPr>
          <p:nvPr/>
        </p:nvSpPr>
        <p:spPr bwMode="auto">
          <a:xfrm>
            <a:off x="10255250" y="7924799"/>
            <a:ext cx="8253730" cy="1379029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0960" tIns="30480" rIns="60960" bIns="30480" numCol="1" anchor="t">
            <a:spAutoFit/>
          </a:bodyPr>
          <a:lstStyle>
            <a:lvl1pPr marL="0" indent="0" algn="l" defTabSz="612775" latinLnBrk="0">
              <a:buFontTx/>
              <a:buNone/>
              <a:defRPr lang="en-GB" altLang="en-US">
                <a:solidFill>
                  <a:schemeClr val="tx1"/>
                </a:solidFill>
                <a:latin typeface="Arial" charset="0"/>
              </a:defRPr>
            </a:lvl1pPr>
            <a:lvl2pPr marL="306705" lvl="1" indent="0" algn="l" defTabSz="612775" latinLnBrk="0">
              <a:buFontTx/>
              <a:buNone/>
              <a:defRPr lang="en-GB" altLang="en-US">
                <a:solidFill>
                  <a:schemeClr val="tx1"/>
                </a:solidFill>
                <a:latin typeface="Arial" charset="0"/>
              </a:defRPr>
            </a:lvl2pPr>
            <a:lvl3pPr marL="612775" lvl="2" indent="0" algn="l" defTabSz="612775" latinLnBrk="0">
              <a:buFontTx/>
              <a:buNone/>
              <a:defRPr lang="en-GB" altLang="en-US">
                <a:solidFill>
                  <a:schemeClr val="tx1"/>
                </a:solidFill>
                <a:latin typeface="Arial" charset="0"/>
              </a:defRPr>
            </a:lvl3pPr>
            <a:lvl4pPr marL="916305" lvl="3" indent="0" algn="l" defTabSz="612775" latinLnBrk="0">
              <a:buFontTx/>
              <a:buNone/>
              <a:defRPr lang="en-GB" altLang="en-US">
                <a:solidFill>
                  <a:schemeClr val="tx1"/>
                </a:solidFill>
                <a:latin typeface="Arial" charset="0"/>
              </a:defRPr>
            </a:lvl4pPr>
            <a:lvl5pPr marL="1222375" lvl="4" indent="0" algn="l" defTabSz="612775" latinLnBrk="0">
              <a:buFontTx/>
              <a:buNone/>
              <a:defRPr lang="en-GB" altLang="en-US">
                <a:solidFill>
                  <a:schemeClr val="tx1"/>
                </a:solidFill>
                <a:latin typeface="Arial" charset="0"/>
              </a:defRPr>
            </a:lvl5pPr>
            <a:lvl6pPr marL="1679575" lvl="5" indent="0" defTabSz="612775" fontAlgn="base" latinLnBrk="0">
              <a:spcBef>
                <a:spcPct val="0"/>
              </a:spcBef>
              <a:spcAft>
                <a:spcPct val="0"/>
              </a:spcAft>
              <a:buFontTx/>
              <a:buNone/>
              <a:defRPr lang="en-GB" altLang="en-US">
                <a:solidFill>
                  <a:schemeClr val="tx1"/>
                </a:solidFill>
                <a:latin typeface="Arial" charset="0"/>
              </a:defRPr>
            </a:lvl6pPr>
            <a:lvl7pPr marL="2136775" lvl="6" indent="0" defTabSz="612775" fontAlgn="base" latinLnBrk="0">
              <a:spcBef>
                <a:spcPct val="0"/>
              </a:spcBef>
              <a:spcAft>
                <a:spcPct val="0"/>
              </a:spcAft>
              <a:buFontTx/>
              <a:buNone/>
              <a:defRPr lang="en-GB" altLang="en-US">
                <a:solidFill>
                  <a:schemeClr val="tx1"/>
                </a:solidFill>
                <a:latin typeface="Arial" charset="0"/>
              </a:defRPr>
            </a:lvl7pPr>
            <a:lvl8pPr marL="2593975" lvl="7" indent="0" defTabSz="612775" fontAlgn="base" latinLnBrk="0">
              <a:spcBef>
                <a:spcPct val="0"/>
              </a:spcBef>
              <a:spcAft>
                <a:spcPct val="0"/>
              </a:spcAft>
              <a:buFontTx/>
              <a:buNone/>
              <a:defRPr lang="en-GB" altLang="en-US">
                <a:solidFill>
                  <a:schemeClr val="tx1"/>
                </a:solidFill>
                <a:latin typeface="Arial" charset="0"/>
              </a:defRPr>
            </a:lvl8pPr>
            <a:lvl9pPr marL="3051175" lvl="8" indent="0" defTabSz="612775" fontAlgn="base" latinLnBrk="0">
              <a:spcBef>
                <a:spcPct val="0"/>
              </a:spcBef>
              <a:spcAft>
                <a:spcPct val="0"/>
              </a:spcAft>
              <a:buFontTx/>
              <a:buNone/>
              <a:defRPr lang="en-GB" altLang="en-US">
                <a:solidFill>
                  <a:schemeClr val="tx1"/>
                </a:solidFill>
                <a:latin typeface="Arial" charset="0"/>
              </a:defRPr>
            </a:lvl9pPr>
          </a:lstStyle>
          <a:p>
            <a:pPr marL="0" indent="0" eaLnBrk="0" latinLnBrk="0" hangingPunct="0">
              <a:lnSpc>
                <a:spcPct val="95000"/>
              </a:lnSpc>
              <a:buFontTx/>
              <a:buNone/>
            </a:pPr>
            <a:r>
              <a:rPr lang="en-GB" altLang="en-US" sz="3200" b="0">
                <a:latin typeface="Times New Roman" charset="0"/>
              </a:rPr>
              <a:t>Transcatheter aortic valve replacement (TAVR) </a:t>
            </a:r>
            <a:endParaRPr lang="ko-KR" altLang="en-US" sz="3200" b="0">
              <a:latin typeface="Times New Roman" charset="0"/>
            </a:endParaRPr>
          </a:p>
          <a:p>
            <a:pPr marL="0" indent="0" eaLnBrk="0" latinLnBrk="0" hangingPunct="0">
              <a:lnSpc>
                <a:spcPct val="95000"/>
              </a:lnSpc>
              <a:buFontTx/>
              <a:buNone/>
            </a:pPr>
            <a:r>
              <a:rPr sz="3200" b="0" i="0">
                <a:solidFill>
                  <a:srgbClr val="222328"/>
                </a:solidFill>
                <a:latin typeface="Times New Roman" charset="0"/>
                <a:ea typeface="Times New Roman" charset="0"/>
              </a:rPr>
              <a:t>or transcatheter aortic valve implantation (TAVI)</a:t>
            </a:r>
            <a:endParaRPr lang="ko-KR" altLang="en-US" sz="3200" b="0" i="0">
              <a:solidFill>
                <a:srgbClr val="222328"/>
              </a:solidFill>
              <a:latin typeface="Times New Roman" charset="0"/>
              <a:ea typeface="Times New Roman" charset="0"/>
            </a:endParaRPr>
          </a:p>
          <a:p>
            <a:pPr marL="0" indent="0" eaLnBrk="0" latinLnBrk="0" hangingPunct="0">
              <a:lnSpc>
                <a:spcPct val="95000"/>
              </a:lnSpc>
              <a:buFontTx/>
              <a:buNone/>
            </a:pPr>
            <a:r>
              <a:rPr lang="en-GB" altLang="en-US" sz="3200" b="0">
                <a:latin typeface="Times New Roman" charset="0"/>
              </a:rPr>
              <a:t>is an important medical procedure that replaces a thickened aortic valve that can not fully open.</a:t>
            </a:r>
            <a:endParaRPr lang="ko-KR" altLang="en-US" sz="3200" b="0">
              <a:latin typeface="Times New Roman" charset="0"/>
            </a:endParaRPr>
          </a:p>
          <a:p>
            <a:pPr marL="0" indent="0" eaLnBrk="0" latinLnBrk="0" hangingPunct="0">
              <a:lnSpc>
                <a:spcPct val="95000"/>
              </a:lnSpc>
              <a:buFontTx/>
              <a:buNone/>
            </a:pPr>
            <a:endParaRPr lang="ko-KR" altLang="en-US" sz="3200" b="0" i="0">
              <a:solidFill>
                <a:srgbClr val="222328"/>
              </a:solidFill>
              <a:latin typeface="Times New Roman" charset="0"/>
              <a:ea typeface="Times New Roman" charset="0"/>
            </a:endParaRPr>
          </a:p>
          <a:p>
            <a:pPr marL="0" indent="0" eaLnBrk="0" latinLnBrk="0" hangingPunct="0">
              <a:lnSpc>
                <a:spcPct val="95000"/>
              </a:lnSpc>
              <a:buFontTx/>
              <a:buNone/>
            </a:pPr>
            <a:r>
              <a:rPr sz="3200" b="0" i="0">
                <a:solidFill>
                  <a:srgbClr val="222328"/>
                </a:solidFill>
                <a:latin typeface="Times New Roman" charset="0"/>
                <a:ea typeface="Times New Roman" charset="0"/>
              </a:rPr>
              <a:t>With this minimally invasive procedure, an entirely new valve is inserted without removing the old, damaged valve. The new man-made valve is placed inside the</a:t>
            </a:r>
            <a:r>
              <a:rPr lang="en-GB" altLang="en-US" sz="3200" b="0">
                <a:latin typeface="Times New Roman" charset="0"/>
              </a:rPr>
              <a:t> ill aortic valve (Webb &amp; Wood, 2022).</a:t>
            </a:r>
            <a:endParaRPr lang="ko-KR" altLang="en-US" sz="3200" b="0">
              <a:latin typeface="Times New Roman" charset="0"/>
            </a:endParaRPr>
          </a:p>
          <a:p>
            <a:pPr marL="0" indent="0" eaLnBrk="0" latinLnBrk="0" hangingPunct="0">
              <a:lnSpc>
                <a:spcPct val="95000"/>
              </a:lnSpc>
              <a:buFontTx/>
              <a:buNone/>
            </a:pPr>
            <a:endParaRPr lang="ko-KR" altLang="en-US" sz="3200" b="0">
              <a:latin typeface="Times New Roman" charset="0"/>
            </a:endParaRPr>
          </a:p>
          <a:p>
            <a:pPr marL="0" indent="0" eaLnBrk="0" latinLnBrk="0" hangingPunct="0">
              <a:lnSpc>
                <a:spcPct val="95000"/>
              </a:lnSpc>
              <a:buFontTx/>
              <a:buNone/>
            </a:pPr>
            <a:endParaRPr lang="ko-KR" altLang="en-US" sz="3200" b="0">
              <a:latin typeface="Times New Roman" charset="0"/>
            </a:endParaRPr>
          </a:p>
          <a:p>
            <a:pPr marL="254000" indent="-254000" eaLnBrk="0" latinLnBrk="0" hangingPunct="0">
              <a:lnSpc>
                <a:spcPct val="95000"/>
              </a:lnSpc>
              <a:buFont typeface="Wingdings"/>
              <a:buChar char=""/>
            </a:pPr>
            <a:r>
              <a:rPr lang="en-GB" altLang="en-US" sz="3200" b="0">
                <a:latin typeface="Times New Roman" charset="0"/>
              </a:rPr>
              <a:t>How is it introduced? </a:t>
            </a:r>
            <a:endParaRPr lang="ko-KR" altLang="en-US" sz="3200" b="0">
              <a:latin typeface="Times New Roman" charset="0"/>
            </a:endParaRPr>
          </a:p>
          <a:p>
            <a:pPr marL="0" indent="0" eaLnBrk="0" latinLnBrk="0" hangingPunct="0">
              <a:lnSpc>
                <a:spcPct val="95000"/>
              </a:lnSpc>
              <a:buFontTx/>
              <a:buNone/>
            </a:pPr>
            <a:r>
              <a:rPr lang="en-GB" altLang="en-US" sz="3200" b="0">
                <a:latin typeface="Times New Roman" charset="0"/>
              </a:rPr>
              <a:t>In this medical practice, health experts can introduce TAVR with the catheter into the leg or chest to guide it to the heart.</a:t>
            </a:r>
            <a:endParaRPr lang="ko-KR" altLang="en-US" sz="3200" b="0">
              <a:latin typeface="Times New Roman" charset="0"/>
            </a:endParaRPr>
          </a:p>
          <a:p>
            <a:pPr marL="0" indent="0" eaLnBrk="0" latinLnBrk="0" hangingPunct="0">
              <a:lnSpc>
                <a:spcPct val="95000"/>
              </a:lnSpc>
              <a:buFontTx/>
              <a:buNone/>
            </a:pPr>
            <a:endParaRPr lang="ko-KR" altLang="en-US" sz="3200" b="0">
              <a:latin typeface="Times New Roman" charset="0"/>
            </a:endParaRPr>
          </a:p>
          <a:p>
            <a:pPr marL="0" indent="0" eaLnBrk="0" latinLnBrk="0" hangingPunct="0">
              <a:lnSpc>
                <a:spcPct val="95000"/>
              </a:lnSpc>
              <a:buFontTx/>
              <a:buNone/>
            </a:pPr>
            <a:endParaRPr lang="ko-KR" altLang="en-US" sz="3200">
              <a:latin typeface="Times New Roman" charset="0"/>
            </a:endParaRPr>
          </a:p>
          <a:p>
            <a:pPr marL="0" indent="0" eaLnBrk="0" latinLnBrk="0" hangingPunct="0">
              <a:lnSpc>
                <a:spcPct val="95000"/>
              </a:lnSpc>
              <a:buFontTx/>
              <a:buNone/>
            </a:pPr>
            <a:r>
              <a:rPr lang="ko-KR" altLang="en-US" sz="3600" b="1">
                <a:latin typeface="Times New Roman" charset="0"/>
              </a:rPr>
              <a:t>How the TAVR Restrece Blood Flow </a:t>
            </a:r>
          </a:p>
          <a:p>
            <a:pPr marL="0" indent="0" eaLnBrk="0" latinLnBrk="0" hangingPunct="0">
              <a:lnSpc>
                <a:spcPct val="95000"/>
              </a:lnSpc>
              <a:buFontTx/>
              <a:buNone/>
            </a:pPr>
            <a:endParaRPr lang="ko-KR" altLang="en-US" sz="3600" b="1">
              <a:latin typeface="Times New Roman" charset="0"/>
            </a:endParaRPr>
          </a:p>
          <a:p>
            <a:pPr marL="254000" indent="-254000" eaLnBrk="0" latinLnBrk="0" hangingPunct="0">
              <a:lnSpc>
                <a:spcPct val="95000"/>
              </a:lnSpc>
              <a:buFont typeface="Wingdings"/>
              <a:buChar char=""/>
            </a:pPr>
            <a:r>
              <a:rPr lang="ko-KR" altLang="en-US" sz="3600" b="0">
                <a:latin typeface="Times New Roman" charset="0"/>
              </a:rPr>
              <a:t>Benefits of TAVR </a:t>
            </a:r>
          </a:p>
          <a:p>
            <a:pPr marL="0" indent="0" eaLnBrk="0" latinLnBrk="0" hangingPunct="0">
              <a:lnSpc>
                <a:spcPct val="95000"/>
              </a:lnSpc>
              <a:buFontTx/>
              <a:buNone/>
            </a:pPr>
            <a:r>
              <a:rPr lang="ko-KR" altLang="en-US" sz="3200" b="0">
                <a:latin typeface="Times New Roman" charset="0"/>
              </a:rPr>
              <a:t>Using the TAVR helps refurbish blood flow. With TAVR, it helps diminish the number of people who are at risk of medical complications from open surgery who can use TAVR (Webb &amp; Wood, 2022). In other words, TAVR is an option to choose when people are at risk of medical problems from surgical aortic valve replacement.</a:t>
            </a:r>
          </a:p>
          <a:p>
            <a:pPr marL="0" indent="0" eaLnBrk="0" latinLnBrk="0" hangingPunct="0">
              <a:lnSpc>
                <a:spcPct val="95000"/>
              </a:lnSpc>
              <a:buFontTx/>
              <a:buNone/>
            </a:pPr>
            <a:endParaRPr lang="ko-KR" altLang="en-US" sz="3200">
              <a:latin typeface="Times New Roman" charset="0"/>
            </a:endParaRPr>
          </a:p>
        </p:txBody>
      </p:sp>
      <p:sp>
        <p:nvSpPr>
          <p:cNvPr id="2110" name="Text Box 62"/>
          <p:cNvSpPr txBox="1">
            <a:spLocks noChangeArrowheads="1"/>
          </p:cNvSpPr>
          <p:nvPr/>
        </p:nvSpPr>
        <p:spPr bwMode="auto">
          <a:xfrm>
            <a:off x="29077920" y="22307550"/>
            <a:ext cx="8480425" cy="12212955"/>
          </a:xfrm>
          <a:prstGeom prst="rect">
            <a:avLst/>
          </a:prstGeom>
          <a:noFill/>
          <a:ln w="0">
            <a:noFill/>
            <a:prstDash/>
          </a:ln>
        </p:spPr>
        <p:txBody>
          <a:bodyPr vert="horz" wrap="square" lIns="60960" tIns="30480" rIns="60960" bIns="30480" numCol="1" anchor="t">
            <a:spAutoFit/>
          </a:bodyPr>
          <a:lstStyle>
            <a:lvl1pPr marL="342900" indent="-342900" algn="l" defTabSz="612775" latinLnBrk="0">
              <a:buFontTx/>
              <a:buNone/>
              <a:defRPr lang="en-GB" altLang="en-US">
                <a:solidFill>
                  <a:schemeClr val="tx1"/>
                </a:solidFill>
                <a:latin typeface="Arial" charset="0"/>
              </a:defRPr>
            </a:lvl1pPr>
            <a:lvl2pPr marL="649605" lvl="1" indent="-342900" algn="l" defTabSz="612775" latinLnBrk="0">
              <a:buFontTx/>
              <a:buNone/>
              <a:defRPr lang="en-GB" altLang="en-US">
                <a:solidFill>
                  <a:schemeClr val="tx1"/>
                </a:solidFill>
                <a:latin typeface="Arial" charset="0"/>
              </a:defRPr>
            </a:lvl2pPr>
            <a:lvl3pPr marL="955675" lvl="2" indent="-342900" algn="l" defTabSz="612775" latinLnBrk="0">
              <a:buFontTx/>
              <a:buNone/>
              <a:defRPr lang="en-GB" altLang="en-US">
                <a:solidFill>
                  <a:schemeClr val="tx1"/>
                </a:solidFill>
                <a:latin typeface="Arial" charset="0"/>
              </a:defRPr>
            </a:lvl3pPr>
            <a:lvl4pPr marL="1259205" lvl="3" indent="-342900" algn="l" defTabSz="612775" latinLnBrk="0">
              <a:buFontTx/>
              <a:buNone/>
              <a:defRPr lang="en-GB" altLang="en-US">
                <a:solidFill>
                  <a:schemeClr val="tx1"/>
                </a:solidFill>
                <a:latin typeface="Arial" charset="0"/>
              </a:defRPr>
            </a:lvl4pPr>
            <a:lvl5pPr marL="1565275" lvl="4" indent="-342900" algn="l" defTabSz="612775" latinLnBrk="0">
              <a:buFontTx/>
              <a:buNone/>
              <a:defRPr lang="en-GB" altLang="en-US">
                <a:solidFill>
                  <a:schemeClr val="tx1"/>
                </a:solidFill>
                <a:latin typeface="Arial" charset="0"/>
              </a:defRPr>
            </a:lvl5pPr>
            <a:lvl6pPr marL="2022475" lvl="5" indent="-342900" defTabSz="612775" fontAlgn="base" latinLnBrk="0">
              <a:spcBef>
                <a:spcPct val="0"/>
              </a:spcBef>
              <a:spcAft>
                <a:spcPct val="0"/>
              </a:spcAft>
              <a:buFontTx/>
              <a:buNone/>
              <a:defRPr lang="en-GB" altLang="en-US">
                <a:solidFill>
                  <a:schemeClr val="tx1"/>
                </a:solidFill>
                <a:latin typeface="Arial" charset="0"/>
              </a:defRPr>
            </a:lvl6pPr>
            <a:lvl7pPr marL="2479675" lvl="6" indent="-342900" defTabSz="612775" fontAlgn="base" latinLnBrk="0">
              <a:spcBef>
                <a:spcPct val="0"/>
              </a:spcBef>
              <a:spcAft>
                <a:spcPct val="0"/>
              </a:spcAft>
              <a:buFontTx/>
              <a:buNone/>
              <a:defRPr lang="en-GB" altLang="en-US">
                <a:solidFill>
                  <a:schemeClr val="tx1"/>
                </a:solidFill>
                <a:latin typeface="Arial" charset="0"/>
              </a:defRPr>
            </a:lvl7pPr>
            <a:lvl8pPr marL="2936875" lvl="7" indent="-342900" defTabSz="612775" fontAlgn="base" latinLnBrk="0">
              <a:spcBef>
                <a:spcPct val="0"/>
              </a:spcBef>
              <a:spcAft>
                <a:spcPct val="0"/>
              </a:spcAft>
              <a:buFontTx/>
              <a:buNone/>
              <a:defRPr lang="en-GB" altLang="en-US">
                <a:solidFill>
                  <a:schemeClr val="tx1"/>
                </a:solidFill>
                <a:latin typeface="Arial" charset="0"/>
              </a:defRPr>
            </a:lvl8pPr>
            <a:lvl9pPr marL="3394075" lvl="8" indent="-342900" defTabSz="612775" fontAlgn="base" latinLnBrk="0">
              <a:spcBef>
                <a:spcPct val="0"/>
              </a:spcBef>
              <a:spcAft>
                <a:spcPct val="0"/>
              </a:spcAft>
              <a:buFontTx/>
              <a:buNone/>
              <a:defRPr lang="en-GB" altLang="en-US">
                <a:solidFill>
                  <a:schemeClr val="tx1"/>
                </a:solidFill>
                <a:latin typeface="Arial" charset="0"/>
              </a:defRPr>
            </a:lvl9pPr>
          </a:lstStyle>
          <a:p>
            <a:pPr marL="342900" indent="-342900" eaLnBrk="0" latinLnBrk="0" hangingPunct="0">
              <a:lnSpc>
                <a:spcPct val="95000"/>
              </a:lnSpc>
              <a:buFontTx/>
              <a:buNone/>
            </a:pPr>
            <a:endParaRPr lang="ko-KR" altLang="en-US" sz="3200">
              <a:latin typeface="Times New Roman" charset="0"/>
            </a:endParaRPr>
          </a:p>
          <a:p>
            <a:pPr marL="342900" indent="-342900" eaLnBrk="0" latinLnBrk="0" hangingPunct="0">
              <a:lnSpc>
                <a:spcPct val="95000"/>
              </a:lnSpc>
              <a:buFont typeface="+mj-lt"/>
              <a:buAutoNum type="arabicPeriod"/>
            </a:pPr>
            <a:r>
              <a:rPr lang="en-GB" altLang="en-US" sz="3200">
                <a:latin typeface="Times New Roman" charset="0"/>
              </a:rPr>
              <a:t>Webb, J. G., &amp; Wood, D. A. (2012). Current status of transcatheter aortic valve replacement. Journal of the American College of Cardiology, 60(6), 483-492.</a:t>
            </a:r>
            <a:endParaRPr lang="ko-KR" altLang="en-US" sz="3200">
              <a:latin typeface="Times New Roman" charset="0"/>
            </a:endParaRPr>
          </a:p>
          <a:p>
            <a:pPr marL="342900" indent="-342900" eaLnBrk="0" latinLnBrk="0" hangingPunct="0">
              <a:lnSpc>
                <a:spcPct val="95000"/>
              </a:lnSpc>
              <a:buFont typeface="+mj-lt"/>
              <a:buAutoNum type="arabicPeriod"/>
            </a:pPr>
            <a:endParaRPr lang="ko-KR" altLang="en-US" sz="3200">
              <a:latin typeface="Times New Roman" charset="0"/>
            </a:endParaRPr>
          </a:p>
          <a:p>
            <a:pPr marL="342900" indent="-342900" eaLnBrk="0" latinLnBrk="0" hangingPunct="0">
              <a:lnSpc>
                <a:spcPct val="95000"/>
              </a:lnSpc>
              <a:buFontTx/>
              <a:buNone/>
            </a:pPr>
            <a:r>
              <a:rPr lang="en-US" altLang="en-US" sz="3200">
                <a:latin typeface="Times New Roman" charset="0"/>
              </a:rPr>
              <a:t>2. Popma, J. J., Deeb, G. M., Yakubov, S. J., Mumtaz, M., Gada, H., O’Hair, D., ... &amp; Reardon, M. J. (2019). Transcatheter aortic-valve replacement with a self-expanding valve in low-risk patients. New England Journal of Medicine, 380(18), 1706-1715.</a:t>
            </a:r>
            <a:endParaRPr lang="ko-KR" altLang="en-US" sz="3200">
              <a:latin typeface="Times New Roman" charset="0"/>
            </a:endParaRPr>
          </a:p>
          <a:p>
            <a:pPr marL="342900" indent="-342900" eaLnBrk="0" latinLnBrk="0" hangingPunct="0">
              <a:lnSpc>
                <a:spcPct val="95000"/>
              </a:lnSpc>
              <a:buFontTx/>
              <a:buNone/>
            </a:pPr>
            <a:r>
              <a:rPr lang="en-US" altLang="en-US" sz="3200">
                <a:latin typeface="Times New Roman" charset="0"/>
              </a:rPr>
              <a:t>  </a:t>
            </a:r>
            <a:endParaRPr lang="ko-KR" altLang="en-US" sz="3200">
              <a:latin typeface="Times New Roman" charset="0"/>
            </a:endParaRPr>
          </a:p>
          <a:p>
            <a:pPr marL="342900" indent="-342900" eaLnBrk="0" latinLnBrk="0" hangingPunct="0">
              <a:lnSpc>
                <a:spcPct val="95000"/>
              </a:lnSpc>
              <a:buFontTx/>
              <a:buNone/>
            </a:pPr>
            <a:r>
              <a:rPr lang="en-US" altLang="en-US" sz="3200">
                <a:latin typeface="Times New Roman" charset="0"/>
              </a:rPr>
              <a:t>  3.</a:t>
            </a:r>
            <a:r>
              <a:rPr lang="en-US" altLang="en-US" sz="3200">
                <a:latin typeface="Times New Roman" charset="0"/>
                <a:ea typeface="Times New Roman" charset="0"/>
              </a:rPr>
              <a:t> </a:t>
            </a:r>
            <a:r>
              <a:rPr sz="3200" b="0" i="1">
                <a:solidFill>
                  <a:srgbClr val="000000"/>
                </a:solidFill>
                <a:latin typeface="Times New Roman" charset="0"/>
                <a:ea typeface="Times New Roman" charset="0"/>
              </a:rPr>
              <a:t>What is TAVR? (TAVI)</a:t>
            </a:r>
            <a:r>
              <a:rPr sz="3200" b="0" i="0">
                <a:solidFill>
                  <a:srgbClr val="000000"/>
                </a:solidFill>
                <a:latin typeface="Times New Roman" charset="0"/>
                <a:ea typeface="Times New Roman" charset="0"/>
              </a:rPr>
              <a:t>. www.heart.org. (2022). Retrieved 7 May 2022, from https://www.heart.org/en/health-topics/heart-valve-problems-and-disease/understanding-your-heart-valve-treatment-options/what-is-tavr.</a:t>
            </a:r>
            <a:endParaRPr lang="ko-KR" altLang="en-US" sz="3200">
              <a:latin typeface="Times New Roman" charset="0"/>
              <a:ea typeface="Times New Roman" charset="0"/>
            </a:endParaRPr>
          </a:p>
          <a:p>
            <a:pPr marL="342900" indent="-342900" eaLnBrk="0" latinLnBrk="0" hangingPunct="0">
              <a:lnSpc>
                <a:spcPct val="95000"/>
              </a:lnSpc>
              <a:buFontTx/>
              <a:buNone/>
            </a:pPr>
            <a:endParaRPr lang="ko-KR" altLang="en-US" sz="3200">
              <a:latin typeface="Times New Roman" charset="0"/>
            </a:endParaRPr>
          </a:p>
          <a:p>
            <a:pPr marL="342900" indent="-342900" eaLnBrk="0" latinLnBrk="0" hangingPunct="0">
              <a:lnSpc>
                <a:spcPct val="95000"/>
              </a:lnSpc>
              <a:buFont typeface="+mj-lt"/>
              <a:buAutoNum type="arabicPeriod"/>
            </a:pPr>
            <a:endParaRPr lang="ko-KR" altLang="en-US" sz="3200">
              <a:latin typeface="Times New Roman" charset="0"/>
            </a:endParaRPr>
          </a:p>
          <a:p>
            <a:pPr marL="342900" indent="-342900" eaLnBrk="0" latinLnBrk="0" hangingPunct="0">
              <a:lnSpc>
                <a:spcPct val="95000"/>
              </a:lnSpc>
              <a:buFont typeface="+mj-lt"/>
              <a:buAutoNum type="arabicPeriod"/>
            </a:pPr>
            <a:endParaRPr lang="ko-KR" altLang="en-US" sz="3200">
              <a:latin typeface="Times New Roman" charset="0"/>
            </a:endParaRPr>
          </a:p>
          <a:p>
            <a:pPr marL="342900" indent="-342900" eaLnBrk="0" latinLnBrk="0" hangingPunct="0">
              <a:lnSpc>
                <a:spcPct val="95000"/>
              </a:lnSpc>
              <a:buFont typeface="+mj-lt"/>
              <a:buAutoNum type="arabicPeriod"/>
            </a:pPr>
            <a:endParaRPr lang="ko-KR" altLang="en-US" sz="3200">
              <a:latin typeface="Times New Roman" charset="0"/>
            </a:endParaRPr>
          </a:p>
          <a:p>
            <a:pPr marL="342900" indent="-342900" eaLnBrk="0" latinLnBrk="0" hangingPunct="0">
              <a:lnSpc>
                <a:spcPct val="95000"/>
              </a:lnSpc>
              <a:buFont typeface="+mj-lt"/>
              <a:buAutoNum type="arabicPeriod"/>
            </a:pPr>
            <a:endParaRPr lang="ko-KR" altLang="en-US" sz="3200">
              <a:latin typeface="Times New Roman" charset="0"/>
            </a:endParaRPr>
          </a:p>
          <a:p>
            <a:pPr marL="342900" indent="-342900" eaLnBrk="0" latinLnBrk="0" hangingPunct="0">
              <a:lnSpc>
                <a:spcPct val="95000"/>
              </a:lnSpc>
              <a:buFont typeface="+mj-lt"/>
              <a:buAutoNum type="arabicPeriod"/>
            </a:pPr>
            <a:endParaRPr lang="ko-KR" altLang="en-US" sz="3200">
              <a:latin typeface="Times New Roman" charset="0"/>
            </a:endParaRPr>
          </a:p>
          <a:p>
            <a:pPr marL="342900" indent="-342900" eaLnBrk="0" latinLnBrk="0" hangingPunct="0">
              <a:lnSpc>
                <a:spcPct val="95000"/>
              </a:lnSpc>
              <a:buFont typeface="+mj-lt"/>
              <a:buAutoNum type="arabicPeriod"/>
            </a:pPr>
            <a:endParaRPr lang="ko-KR" altLang="en-US" sz="3200">
              <a:latin typeface="Times New Roman" charset="0"/>
            </a:endParaRPr>
          </a:p>
          <a:p>
            <a:pPr marL="342900" indent="-342900" eaLnBrk="0" latinLnBrk="0" hangingPunct="0">
              <a:lnSpc>
                <a:spcPct val="95000"/>
              </a:lnSpc>
              <a:buFontTx/>
              <a:buNone/>
            </a:pPr>
            <a:endParaRPr lang="ko-KR" altLang="en-US" sz="3200">
              <a:latin typeface="Times New Roman" charset="0"/>
            </a:endParaRPr>
          </a:p>
        </p:txBody>
      </p:sp>
      <p:sp>
        <p:nvSpPr>
          <p:cNvPr id="2112" name="Text Box 64"/>
          <p:cNvSpPr txBox="1">
            <a:spLocks noChangeArrowheads="1"/>
          </p:cNvSpPr>
          <p:nvPr/>
        </p:nvSpPr>
        <p:spPr bwMode="auto">
          <a:xfrm>
            <a:off x="28858210" y="7772400"/>
            <a:ext cx="8263890" cy="12856845"/>
          </a:xfrm>
          <a:prstGeom prst="rect">
            <a:avLst/>
          </a:prstGeom>
          <a:noFill/>
          <a:ln w="0">
            <a:noFill/>
            <a:prstDash/>
          </a:ln>
        </p:spPr>
        <p:txBody>
          <a:bodyPr vert="horz" wrap="square" lIns="60960" tIns="30480" rIns="60960" bIns="30480" numCol="1" anchor="t">
            <a:spAutoFit/>
          </a:bodyPr>
          <a:lstStyle>
            <a:lvl1pPr marL="0" indent="0" algn="l" defTabSz="612775" latinLnBrk="0">
              <a:buFontTx/>
              <a:buNone/>
              <a:defRPr lang="en-GB" altLang="en-US">
                <a:solidFill>
                  <a:schemeClr val="tx1"/>
                </a:solidFill>
                <a:latin typeface="Arial" charset="0"/>
              </a:defRPr>
            </a:lvl1pPr>
            <a:lvl2pPr marL="306705" lvl="1" indent="0" algn="l" defTabSz="612775" latinLnBrk="0">
              <a:buFontTx/>
              <a:buNone/>
              <a:defRPr lang="en-GB" altLang="en-US">
                <a:solidFill>
                  <a:schemeClr val="tx1"/>
                </a:solidFill>
                <a:latin typeface="Arial" charset="0"/>
              </a:defRPr>
            </a:lvl2pPr>
            <a:lvl3pPr marL="612775" lvl="2" indent="0" algn="l" defTabSz="612775" latinLnBrk="0">
              <a:buFontTx/>
              <a:buNone/>
              <a:defRPr lang="en-GB" altLang="en-US">
                <a:solidFill>
                  <a:schemeClr val="tx1"/>
                </a:solidFill>
                <a:latin typeface="Arial" charset="0"/>
              </a:defRPr>
            </a:lvl3pPr>
            <a:lvl4pPr marL="916305" lvl="3" indent="0" algn="l" defTabSz="612775" latinLnBrk="0">
              <a:buFontTx/>
              <a:buNone/>
              <a:defRPr lang="en-GB" altLang="en-US">
                <a:solidFill>
                  <a:schemeClr val="tx1"/>
                </a:solidFill>
                <a:latin typeface="Arial" charset="0"/>
              </a:defRPr>
            </a:lvl4pPr>
            <a:lvl5pPr marL="1222375" lvl="4" indent="0" algn="l" defTabSz="612775" latinLnBrk="0">
              <a:buFontTx/>
              <a:buNone/>
              <a:defRPr lang="en-GB" altLang="en-US">
                <a:solidFill>
                  <a:schemeClr val="tx1"/>
                </a:solidFill>
                <a:latin typeface="Arial" charset="0"/>
              </a:defRPr>
            </a:lvl5pPr>
            <a:lvl6pPr marL="1679575" lvl="5" indent="0" defTabSz="612775" fontAlgn="base" latinLnBrk="0">
              <a:spcBef>
                <a:spcPct val="0"/>
              </a:spcBef>
              <a:spcAft>
                <a:spcPct val="0"/>
              </a:spcAft>
              <a:buFontTx/>
              <a:buNone/>
              <a:defRPr lang="en-GB" altLang="en-US">
                <a:solidFill>
                  <a:schemeClr val="tx1"/>
                </a:solidFill>
                <a:latin typeface="Arial" charset="0"/>
              </a:defRPr>
            </a:lvl6pPr>
            <a:lvl7pPr marL="2136775" lvl="6" indent="0" defTabSz="612775" fontAlgn="base" latinLnBrk="0">
              <a:spcBef>
                <a:spcPct val="0"/>
              </a:spcBef>
              <a:spcAft>
                <a:spcPct val="0"/>
              </a:spcAft>
              <a:buFontTx/>
              <a:buNone/>
              <a:defRPr lang="en-GB" altLang="en-US">
                <a:solidFill>
                  <a:schemeClr val="tx1"/>
                </a:solidFill>
                <a:latin typeface="Arial" charset="0"/>
              </a:defRPr>
            </a:lvl7pPr>
            <a:lvl8pPr marL="2593975" lvl="7" indent="0" defTabSz="612775" fontAlgn="base" latinLnBrk="0">
              <a:spcBef>
                <a:spcPct val="0"/>
              </a:spcBef>
              <a:spcAft>
                <a:spcPct val="0"/>
              </a:spcAft>
              <a:buFontTx/>
              <a:buNone/>
              <a:defRPr lang="en-GB" altLang="en-US">
                <a:solidFill>
                  <a:schemeClr val="tx1"/>
                </a:solidFill>
                <a:latin typeface="Arial" charset="0"/>
              </a:defRPr>
            </a:lvl8pPr>
            <a:lvl9pPr marL="3051175" lvl="8" indent="0" defTabSz="612775" fontAlgn="base" latinLnBrk="0">
              <a:spcBef>
                <a:spcPct val="0"/>
              </a:spcBef>
              <a:spcAft>
                <a:spcPct val="0"/>
              </a:spcAft>
              <a:buFontTx/>
              <a:buNone/>
              <a:defRPr lang="en-GB" altLang="en-US">
                <a:solidFill>
                  <a:schemeClr val="tx1"/>
                </a:solidFill>
                <a:latin typeface="Arial" charset="0"/>
              </a:defRPr>
            </a:lvl9pPr>
          </a:lstStyle>
          <a:p>
            <a:pPr marL="0" indent="0" algn="l" defTabSz="612775" rtl="0" eaLnBrk="0" latinLnBrk="0" hangingPunct="0">
              <a:buFontTx/>
              <a:buNone/>
            </a:pPr>
            <a:r>
              <a:rPr sz="3200">
                <a:solidFill>
                  <a:schemeClr val="tx1"/>
                </a:solidFill>
                <a:latin typeface="Times New Roman" charset="0"/>
                <a:ea typeface="Arial" charset="0"/>
              </a:rPr>
              <a:t>In conclusion, Transcatheter aortic valve replacement (TAVR) is a minimally invasive procedure that helps replace a narrowed aortic valve that has shown to be successful in treating diseases caused by narrow valves. </a:t>
            </a:r>
            <a:endParaRPr lang="ko-KR" altLang="en-US" sz="3200">
              <a:solidFill>
                <a:schemeClr val="tx1"/>
              </a:solidFill>
              <a:latin typeface="Times New Roman" charset="0"/>
              <a:ea typeface="Arial" charset="0"/>
            </a:endParaRPr>
          </a:p>
          <a:p>
            <a:pPr marL="0" indent="0" algn="l" defTabSz="612775" rtl="0" eaLnBrk="0" latinLnBrk="0" hangingPunct="0">
              <a:buFontTx/>
              <a:buNone/>
            </a:pPr>
            <a:endParaRPr lang="ko-KR" altLang="en-US" sz="3200">
              <a:solidFill>
                <a:schemeClr val="tx1"/>
              </a:solidFill>
              <a:latin typeface="Times New Roman" charset="0"/>
              <a:ea typeface="Arial" charset="0"/>
            </a:endParaRPr>
          </a:p>
          <a:p>
            <a:pPr marL="0" indent="0" algn="l" defTabSz="612775" rtl="0" eaLnBrk="0" latinLnBrk="0" hangingPunct="0">
              <a:buFontTx/>
              <a:buNone/>
            </a:pPr>
            <a:r>
              <a:rPr sz="3200" b="0">
                <a:solidFill>
                  <a:schemeClr val="tx1"/>
                </a:solidFill>
                <a:latin typeface="Times New Roman" charset="0"/>
                <a:ea typeface="Times New Roman" charset="0"/>
              </a:rPr>
              <a:t>In this procedure, doctors insert a catheter into the chest or leg and guide it to the heart.</a:t>
            </a:r>
            <a:endParaRPr lang="ko-KR" altLang="en-US" sz="3200" b="0">
              <a:solidFill>
                <a:schemeClr val="tx1"/>
              </a:solidFill>
              <a:latin typeface="Times New Roman" charset="0"/>
              <a:ea typeface="Times New Roman" charset="0"/>
            </a:endParaRPr>
          </a:p>
          <a:p>
            <a:pPr marL="0" indent="0" algn="l" defTabSz="612775" rtl="0" eaLnBrk="0" latinLnBrk="0" hangingPunct="0">
              <a:buFontTx/>
              <a:buNone/>
            </a:pPr>
            <a:endParaRPr lang="ko-KR" altLang="en-US" sz="3200" b="1" i="0">
              <a:solidFill>
                <a:srgbClr val="2F3E47"/>
              </a:solidFill>
              <a:latin typeface="Times New Roman" charset="0"/>
              <a:ea typeface="Times New Roman" charset="0"/>
            </a:endParaRPr>
          </a:p>
          <a:p>
            <a:pPr marL="0" indent="0" algn="l" defTabSz="612775" rtl="0" eaLnBrk="0" latinLnBrk="0" hangingPunct="0">
              <a:buFontTx/>
              <a:buNone/>
            </a:pPr>
            <a:r>
              <a:rPr lang="ko-KR" altLang="en-US" sz="3200">
                <a:solidFill>
                  <a:schemeClr val="tx1"/>
                </a:solidFill>
                <a:latin typeface="Times New Roman" charset="0"/>
                <a:ea typeface="Arial" charset="0"/>
              </a:rPr>
              <a:t>With TAVR the symptoms of aortic stenosis can be reduced, and patients can avoid open-heart surgery and get back to doing what they love as quickly as easily as possible.</a:t>
            </a:r>
          </a:p>
          <a:p>
            <a:pPr marL="0" indent="0" algn="l" defTabSz="612775" rtl="0" eaLnBrk="0" latinLnBrk="0" hangingPunct="0">
              <a:buFontTx/>
              <a:buNone/>
            </a:pPr>
            <a:endParaRPr lang="ko-KR" altLang="en-US" sz="3200" b="0">
              <a:solidFill>
                <a:schemeClr val="tx1"/>
              </a:solidFill>
              <a:latin typeface="Times New Roman" charset="0"/>
              <a:ea typeface="Times New Roman" charset="0"/>
            </a:endParaRPr>
          </a:p>
          <a:p>
            <a:pPr marL="0" indent="0" algn="l" defTabSz="612775" rtl="0" eaLnBrk="0" latinLnBrk="0" hangingPunct="0">
              <a:buFontTx/>
              <a:buNone/>
            </a:pPr>
            <a:r>
              <a:rPr sz="3200" b="0" i="0">
                <a:solidFill>
                  <a:srgbClr val="17141F"/>
                </a:solidFill>
                <a:latin typeface="Times New Roman" charset="0"/>
                <a:ea typeface="Times New Roman" charset="0"/>
              </a:rPr>
              <a:t>The procedure is accessible to patients of all risks.</a:t>
            </a:r>
            <a:r>
              <a:rPr sz="3200" b="0">
                <a:solidFill>
                  <a:schemeClr val="tx1"/>
                </a:solidFill>
                <a:latin typeface="Times New Roman" charset="0"/>
                <a:ea typeface="Times New Roman" charset="0"/>
              </a:rPr>
              <a:t> Patients with limited options for aortic valve repair may find TAVR to be a useful way to improve their quality of life.</a:t>
            </a:r>
            <a:endParaRPr lang="ko-KR" altLang="en-US" sz="3200" b="0">
              <a:solidFill>
                <a:schemeClr val="tx1"/>
              </a:solidFill>
              <a:latin typeface="Times New Roman" charset="0"/>
              <a:ea typeface="Times New Roman" charset="0"/>
            </a:endParaRPr>
          </a:p>
          <a:p>
            <a:pPr marL="0" indent="0" algn="l" defTabSz="612775" rtl="0" eaLnBrk="0" latinLnBrk="0" hangingPunct="0">
              <a:buFontTx/>
              <a:buNone/>
            </a:pPr>
            <a:endParaRPr lang="ko-KR" altLang="en-US" sz="3200">
              <a:solidFill>
                <a:schemeClr val="tx1"/>
              </a:solidFill>
              <a:latin typeface="Times New Roman" charset="0"/>
              <a:ea typeface="Arial" charset="0"/>
            </a:endParaRPr>
          </a:p>
          <a:p>
            <a:pPr marL="0" indent="0" algn="l" defTabSz="612775" rtl="0" eaLnBrk="0" latinLnBrk="0" hangingPunct="0">
              <a:buFontTx/>
              <a:buNone/>
            </a:pPr>
            <a:endParaRPr lang="ko-KR" altLang="en-US" sz="3200">
              <a:solidFill>
                <a:schemeClr val="tx1"/>
              </a:solidFill>
              <a:latin typeface="Times New Roman" charset="0"/>
              <a:ea typeface="Arial" charset="0"/>
            </a:endParaRPr>
          </a:p>
          <a:p>
            <a:pPr marL="0" indent="0" algn="l" defTabSz="612775" rtl="0" eaLnBrk="0" latinLnBrk="0" hangingPunct="0">
              <a:buFontTx/>
              <a:buNone/>
            </a:pPr>
            <a:endParaRPr lang="ko-KR" altLang="en-US" sz="3200">
              <a:solidFill>
                <a:schemeClr val="tx1"/>
              </a:solidFill>
              <a:latin typeface="Times New Roman" charset="0"/>
              <a:ea typeface="Times New Roman" charset="0"/>
            </a:endParaRPr>
          </a:p>
          <a:p>
            <a:pPr marL="0" indent="0" algn="l" defTabSz="612775" rtl="0" eaLnBrk="0" latinLnBrk="0" hangingPunct="0">
              <a:buFontTx/>
              <a:buNone/>
            </a:pPr>
            <a:endParaRPr lang="ko-KR" altLang="en-US" sz="3200">
              <a:solidFill>
                <a:schemeClr val="tx1"/>
              </a:solidFill>
              <a:latin typeface="Times New Roman" charset="0"/>
              <a:ea typeface="Arial" charset="0"/>
            </a:endParaRPr>
          </a:p>
          <a:p>
            <a:pPr marL="0" indent="0" algn="l" defTabSz="612775" rtl="0" eaLnBrk="0" latinLnBrk="0" hangingPunct="0">
              <a:buFontTx/>
              <a:buNone/>
            </a:pPr>
            <a:endParaRPr lang="ko-KR" altLang="en-US" sz="3200">
              <a:solidFill>
                <a:schemeClr val="tx1"/>
              </a:solidFill>
              <a:latin typeface="Times New Roman" charset="0"/>
              <a:ea typeface="Arial" charset="0"/>
            </a:endParaRPr>
          </a:p>
          <a:p>
            <a:pPr marL="0" indent="0" algn="l" defTabSz="612775" rtl="0" eaLnBrk="0" latinLnBrk="0" hangingPunct="0">
              <a:buFontTx/>
              <a:buNone/>
            </a:pPr>
            <a:endParaRPr lang="ko-KR" altLang="en-US" sz="3200">
              <a:solidFill>
                <a:schemeClr val="tx1"/>
              </a:solidFill>
              <a:latin typeface="Times New Roman" charset="0"/>
              <a:ea typeface="Arial" charset="0"/>
            </a:endParaRPr>
          </a:p>
          <a:p>
            <a:pPr marL="0" indent="0" algn="l" defTabSz="612775" rtl="0" eaLnBrk="0" latinLnBrk="0" hangingPunct="0">
              <a:buFontTx/>
              <a:buNone/>
            </a:pPr>
            <a:endParaRPr lang="ko-KR" altLang="en-US" sz="3200">
              <a:solidFill>
                <a:schemeClr val="tx1"/>
              </a:solidFill>
              <a:latin typeface="Times New Roman" charset="0"/>
              <a:ea typeface="Arial" charset="0"/>
            </a:endParaRPr>
          </a:p>
          <a:p>
            <a:pPr marL="0" indent="0" algn="l" defTabSz="612775" rtl="0" eaLnBrk="0" latinLnBrk="0" hangingPunct="0">
              <a:buFontTx/>
              <a:buNone/>
            </a:pPr>
            <a:endParaRPr lang="ko-KR" altLang="en-US" sz="3200">
              <a:solidFill>
                <a:schemeClr val="tx1"/>
              </a:solidFill>
              <a:latin typeface="Times New Roman" charset="0"/>
              <a:ea typeface="Arial" charset="0"/>
            </a:endParaRPr>
          </a:p>
        </p:txBody>
      </p:sp>
      <p:sp>
        <p:nvSpPr>
          <p:cNvPr id="2113" name="Text Box 65"/>
          <p:cNvSpPr txBox="1">
            <a:spLocks noChangeArrowheads="1"/>
          </p:cNvSpPr>
          <p:nvPr/>
        </p:nvSpPr>
        <p:spPr bwMode="auto">
          <a:xfrm>
            <a:off x="681990" y="6287135"/>
            <a:ext cx="8707120" cy="21136610"/>
          </a:xfrm>
          <a:prstGeom prst="rect">
            <a:avLst/>
          </a:prstGeom>
          <a:noFill/>
          <a:ln w="0">
            <a:noFill/>
            <a:prstDash/>
          </a:ln>
        </p:spPr>
        <p:txBody>
          <a:bodyPr vert="horz" wrap="square" lIns="91440" tIns="45720" rIns="91440" bIns="45720" numCol="1" anchor="t">
            <a:spAutoFit/>
          </a:bodyPr>
          <a:lstStyle>
            <a:lvl1pPr marL="0" indent="0" algn="l" defTabSz="4389755" latinLnBrk="0">
              <a:buFontTx/>
              <a:buNone/>
              <a:defRPr lang="en-GB" altLang="en-US">
                <a:solidFill>
                  <a:schemeClr val="tx1"/>
                </a:solidFill>
                <a:latin typeface="Arial" charset="0"/>
              </a:defRPr>
            </a:lvl1pPr>
            <a:lvl2pPr marL="0" lvl="1" indent="0" algn="l" defTabSz="4389755" latinLnBrk="0">
              <a:buFontTx/>
              <a:buNone/>
              <a:defRPr lang="en-GB" altLang="en-US">
                <a:solidFill>
                  <a:schemeClr val="tx1"/>
                </a:solidFill>
                <a:latin typeface="Arial" charset="0"/>
              </a:defRPr>
            </a:lvl2pPr>
            <a:lvl3pPr marL="0" lvl="2" indent="0" algn="l" defTabSz="4389755" latinLnBrk="0">
              <a:buFontTx/>
              <a:buNone/>
              <a:defRPr lang="en-GB" altLang="en-US">
                <a:solidFill>
                  <a:schemeClr val="tx1"/>
                </a:solidFill>
                <a:latin typeface="Arial" charset="0"/>
              </a:defRPr>
            </a:lvl3pPr>
            <a:lvl4pPr marL="0" lvl="3" indent="0" algn="l" defTabSz="4389755" latinLnBrk="0">
              <a:buFontTx/>
              <a:buNone/>
              <a:defRPr lang="en-GB" altLang="en-US">
                <a:solidFill>
                  <a:schemeClr val="tx1"/>
                </a:solidFill>
                <a:latin typeface="Arial" charset="0"/>
              </a:defRPr>
            </a:lvl4pPr>
            <a:lvl5pPr marL="0" lvl="4" indent="0" algn="l" defTabSz="4389755" latinLnBrk="0">
              <a:buFontTx/>
              <a:buNone/>
              <a:defRPr lang="en-GB" altLang="en-US">
                <a:solidFill>
                  <a:schemeClr val="tx1"/>
                </a:solidFill>
                <a:latin typeface="Arial" charset="0"/>
              </a:defRPr>
            </a:lvl5pPr>
            <a:lvl6pPr marL="0" lvl="5" indent="0" defTabSz="4389755" fontAlgn="base" latinLnBrk="0">
              <a:spcBef>
                <a:spcPct val="0"/>
              </a:spcBef>
              <a:spcAft>
                <a:spcPct val="0"/>
              </a:spcAft>
              <a:buFontTx/>
              <a:buNone/>
              <a:defRPr lang="en-GB" altLang="en-US">
                <a:solidFill>
                  <a:schemeClr val="tx1"/>
                </a:solidFill>
                <a:latin typeface="Arial" charset="0"/>
              </a:defRPr>
            </a:lvl6pPr>
            <a:lvl7pPr marL="0" lvl="6" indent="0" defTabSz="4389755" fontAlgn="base" latinLnBrk="0">
              <a:spcBef>
                <a:spcPct val="0"/>
              </a:spcBef>
              <a:spcAft>
                <a:spcPct val="0"/>
              </a:spcAft>
              <a:buFontTx/>
              <a:buNone/>
              <a:defRPr lang="en-GB" altLang="en-US">
                <a:solidFill>
                  <a:schemeClr val="tx1"/>
                </a:solidFill>
                <a:latin typeface="Arial" charset="0"/>
              </a:defRPr>
            </a:lvl7pPr>
            <a:lvl8pPr marL="0" lvl="7" indent="0" defTabSz="4389755" fontAlgn="base" latinLnBrk="0">
              <a:spcBef>
                <a:spcPct val="0"/>
              </a:spcBef>
              <a:spcAft>
                <a:spcPct val="0"/>
              </a:spcAft>
              <a:buFontTx/>
              <a:buNone/>
              <a:defRPr lang="en-GB" altLang="en-US">
                <a:solidFill>
                  <a:schemeClr val="tx1"/>
                </a:solidFill>
                <a:latin typeface="Arial" charset="0"/>
              </a:defRPr>
            </a:lvl8pPr>
            <a:lvl9pPr marL="0" lvl="8" indent="0" defTabSz="4389755" fontAlgn="base" latinLnBrk="0">
              <a:spcBef>
                <a:spcPct val="0"/>
              </a:spcBef>
              <a:spcAft>
                <a:spcPct val="0"/>
              </a:spcAft>
              <a:buFontTx/>
              <a:buNone/>
              <a:defRPr lang="en-GB" altLang="en-US">
                <a:solidFill>
                  <a:schemeClr val="tx1"/>
                </a:solidFill>
                <a:latin typeface="Arial" charset="0"/>
              </a:defRPr>
            </a:lvl9pPr>
          </a:lstStyle>
          <a:p>
            <a:pPr marL="0" indent="0" algn="l" latinLnBrk="0">
              <a:spcBef>
                <a:spcPct val="50000"/>
              </a:spcBef>
              <a:buFontTx/>
              <a:buNone/>
            </a:pPr>
            <a:r>
              <a:rPr lang="en-US" altLang="en-US" sz="8600" b="1"/>
              <a:t>Heart anatomy What are aortic valves? </a:t>
            </a:r>
            <a:endParaRPr lang="ko-KR" altLang="en-US" sz="8600" b="1"/>
          </a:p>
          <a:p>
            <a:pPr marL="254000" indent="-254000" algn="l" latinLnBrk="0">
              <a:spcBef>
                <a:spcPct val="50000"/>
              </a:spcBef>
              <a:buFont typeface="Wingdings"/>
              <a:buChar char=""/>
            </a:pPr>
            <a:r>
              <a:rPr lang="en-US" altLang="en-US" sz="3200" b="0">
                <a:latin typeface="Times New Roman" charset="0"/>
                <a:ea typeface="Times New Roman" charset="0"/>
              </a:rPr>
              <a:t> What are aortic valves?</a:t>
            </a:r>
            <a:endParaRPr lang="ko-KR" altLang="en-US" sz="3200" b="0">
              <a:latin typeface="Times New Roman" charset="0"/>
              <a:ea typeface="Times New Roman" charset="0"/>
            </a:endParaRPr>
          </a:p>
          <a:p>
            <a:pPr marL="0" indent="0" algn="l" latinLnBrk="0">
              <a:spcBef>
                <a:spcPct val="50000"/>
              </a:spcBef>
              <a:buFontTx/>
              <a:buNone/>
            </a:pPr>
            <a:r>
              <a:rPr lang="en-US" altLang="en-US" sz="3200" b="0">
                <a:latin typeface="Times New Roman" charset="0"/>
                <a:ea typeface="Times New Roman" charset="0"/>
              </a:rPr>
              <a:t>The valve between the left lower heart chamber and the main artery of the body is called the aorta.</a:t>
            </a:r>
            <a:endParaRPr lang="ko-KR" altLang="en-US" sz="3200" b="0">
              <a:latin typeface="Times New Roman" charset="0"/>
              <a:ea typeface="Times New Roman" charset="0"/>
            </a:endParaRPr>
          </a:p>
          <a:p>
            <a:pPr marL="254000" indent="-254000" algn="l" latinLnBrk="0">
              <a:spcBef>
                <a:spcPct val="50000"/>
              </a:spcBef>
              <a:buFont typeface="Wingdings"/>
              <a:buChar char=""/>
            </a:pPr>
            <a:r>
              <a:rPr lang="en-US" altLang="en-US" sz="3200" b="0">
                <a:latin typeface="Times New Roman" charset="0"/>
                <a:ea typeface="Times New Roman" charset="0"/>
              </a:rPr>
              <a:t>What is its role?</a:t>
            </a:r>
            <a:endParaRPr lang="ko-KR" altLang="en-US" sz="3200" b="0">
              <a:latin typeface="Times New Roman" charset="0"/>
              <a:ea typeface="Times New Roman" charset="0"/>
            </a:endParaRPr>
          </a:p>
          <a:p>
            <a:pPr marL="0" indent="0" algn="l" latinLnBrk="0">
              <a:spcBef>
                <a:spcPct val="50000"/>
              </a:spcBef>
              <a:buFontTx/>
              <a:buNone/>
            </a:pPr>
            <a:r>
              <a:rPr lang="en-US" altLang="en-US" sz="3200" b="0">
                <a:latin typeface="Times New Roman" charset="0"/>
                <a:ea typeface="Times New Roman" charset="0"/>
              </a:rPr>
              <a:t>Flow of blood from the heart to the rest of the bodyis controled by the aortic valve.</a:t>
            </a:r>
            <a:endParaRPr lang="ko-KR" altLang="en-US" sz="3200" b="0">
              <a:latin typeface="Times New Roman" charset="0"/>
              <a:ea typeface="Times New Roman" charset="0"/>
            </a:endParaRPr>
          </a:p>
          <a:p>
            <a:pPr marL="254000" indent="-254000" algn="l" latinLnBrk="0">
              <a:spcBef>
                <a:spcPct val="50000"/>
              </a:spcBef>
              <a:buFont typeface="Wingdings"/>
              <a:buChar char=""/>
            </a:pPr>
            <a:r>
              <a:rPr lang="en-US" altLang="en-US" sz="3200" b="0">
                <a:latin typeface="Times New Roman" charset="0"/>
                <a:ea typeface="Times New Roman" charset="0"/>
              </a:rPr>
              <a:t>What happens when they do not work properly? Health experts can determine the reduced blood flow from the heart of the body if the valve fails to open correctly </a:t>
            </a:r>
            <a:endParaRPr lang="ko-KR" altLang="en-US" sz="3200" b="0">
              <a:latin typeface="Times New Roman" charset="0"/>
              <a:ea typeface="Times New Roman" charset="0"/>
            </a:endParaRPr>
          </a:p>
          <a:p>
            <a:pPr marL="254000" indent="-254000" algn="l" latinLnBrk="0">
              <a:spcBef>
                <a:spcPct val="50000"/>
              </a:spcBef>
              <a:buFont typeface="Wingdings"/>
              <a:buChar char=""/>
            </a:pPr>
            <a:r>
              <a:rPr lang="en-US" altLang="en-US" sz="3200" b="0">
                <a:latin typeface="Times New Roman" charset="0"/>
                <a:ea typeface="Times New Roman" charset="0"/>
              </a:rPr>
              <a:t>What happens when they are too narrow? </a:t>
            </a:r>
            <a:endParaRPr lang="ko-KR" altLang="en-US" sz="3200" b="0">
              <a:latin typeface="Times New Roman" charset="0"/>
              <a:ea typeface="Times New Roman" charset="0"/>
            </a:endParaRPr>
          </a:p>
          <a:p>
            <a:pPr marL="0" indent="0" algn="l" latinLnBrk="0">
              <a:spcBef>
                <a:spcPct val="50000"/>
              </a:spcBef>
              <a:buFontTx/>
              <a:buNone/>
            </a:pPr>
            <a:r>
              <a:rPr sz="3200" b="0" i="0">
                <a:solidFill>
                  <a:srgbClr val="111111"/>
                </a:solidFill>
                <a:latin typeface="Times New Roman" charset="0"/>
                <a:ea typeface="Times New Roman" charset="0"/>
              </a:rPr>
              <a:t>When a valve becomes narrow, or stenotic, it can negatively impact the flow of blood</a:t>
            </a:r>
            <a:r>
              <a:rPr sz="3200" b="1" i="0">
                <a:solidFill>
                  <a:srgbClr val="111111"/>
                </a:solidFill>
                <a:latin typeface="Times New Roman" charset="0"/>
                <a:ea typeface="Times New Roman" charset="0"/>
              </a:rPr>
              <a:t> </a:t>
            </a:r>
            <a:r>
              <a:rPr sz="3200" b="0" i="0">
                <a:solidFill>
                  <a:srgbClr val="111111"/>
                </a:solidFill>
                <a:latin typeface="Times New Roman" charset="0"/>
                <a:ea typeface="Times New Roman" charset="0"/>
              </a:rPr>
              <a:t>from the heart into the rest of the body. </a:t>
            </a:r>
            <a:r>
              <a:rPr sz="1200" b="0" i="0">
                <a:solidFill>
                  <a:srgbClr val="000000"/>
                </a:solidFill>
              </a:rPr>
              <a:t> </a:t>
            </a:r>
            <a:r>
              <a:rPr sz="3200" b="0" i="0">
                <a:solidFill>
                  <a:srgbClr val="000000"/>
                </a:solidFill>
                <a:latin typeface="Times New Roman" charset="0"/>
                <a:ea typeface="Times New Roman" charset="0"/>
              </a:rPr>
              <a:t>Blood may be pumped too hard through the small opening of the valve to the rest of the body if the heart has to work hard to pump it. As a result, heart failure may increase.</a:t>
            </a:r>
            <a:endParaRPr lang="ko-KR" altLang="en-US" sz="3200" b="0" i="0">
              <a:solidFill>
                <a:srgbClr val="111111"/>
              </a:solidFill>
              <a:latin typeface="Times New Roman" charset="0"/>
              <a:ea typeface="Times New Roman" charset="0"/>
            </a:endParaRPr>
          </a:p>
          <a:p>
            <a:pPr marL="254000" indent="-254000" algn="l" latinLnBrk="0">
              <a:spcBef>
                <a:spcPct val="50000"/>
              </a:spcBef>
              <a:buFont typeface="Wingdings"/>
              <a:buChar char=""/>
            </a:pPr>
            <a:r>
              <a:rPr sz="3200" b="0" i="0">
                <a:solidFill>
                  <a:srgbClr val="111111"/>
                </a:solidFill>
                <a:latin typeface="Times New Roman" charset="0"/>
                <a:ea typeface="Times New Roman" charset="0"/>
              </a:rPr>
              <a:t>What are some signs and symptoms of aortic valve stenosis?</a:t>
            </a:r>
            <a:r>
              <a:rPr lang="en-US" altLang="en-US" sz="3200" b="0">
                <a:latin typeface="Times New Roman" charset="0"/>
                <a:ea typeface="Times New Roman" charset="0"/>
              </a:rPr>
              <a:t> </a:t>
            </a:r>
            <a:endParaRPr lang="ko-KR" altLang="en-US" sz="3200" b="0">
              <a:latin typeface="Times New Roman" charset="0"/>
              <a:ea typeface="Times New Roman" charset="0"/>
            </a:endParaRPr>
          </a:p>
          <a:p>
            <a:pPr marL="0" indent="0" algn="l" latinLnBrk="0">
              <a:spcBef>
                <a:spcPct val="50000"/>
              </a:spcBef>
              <a:buFontTx/>
              <a:buNone/>
            </a:pPr>
            <a:r>
              <a:rPr lang="en-US" altLang="en-US" sz="3200" b="0">
                <a:latin typeface="Times New Roman" charset="0"/>
                <a:ea typeface="Times New Roman" charset="0"/>
              </a:rPr>
              <a:t>Signs and symptoms of aortic valve stenosis, such as chest pain, fainting, fatigue, and shortness of breath.</a:t>
            </a:r>
            <a:endParaRPr lang="ko-KR" altLang="en-US" sz="3200" b="0">
              <a:latin typeface="Times New Roman" charset="0"/>
              <a:ea typeface="Times New Roman" charset="0"/>
            </a:endParaRPr>
          </a:p>
          <a:p>
            <a:pPr marL="0" indent="0" algn="l" latinLnBrk="0">
              <a:spcBef>
                <a:spcPct val="50000"/>
              </a:spcBef>
              <a:buFontTx/>
              <a:buNone/>
            </a:pPr>
            <a:endParaRPr lang="ko-KR" altLang="en-US" sz="2800" b="0">
              <a:latin typeface="Times" charset="0"/>
              <a:ea typeface="Times" charset="0"/>
            </a:endParaRPr>
          </a:p>
          <a:p>
            <a:pPr marL="0" indent="0" algn="l" latinLnBrk="0">
              <a:spcBef>
                <a:spcPct val="50000"/>
              </a:spcBef>
              <a:buFontTx/>
              <a:buNone/>
            </a:pPr>
            <a:endParaRPr lang="ko-KR" altLang="en-US" sz="7200" b="1"/>
          </a:p>
          <a:p>
            <a:pPr marL="0" indent="0" algn="ctr" latinLnBrk="0">
              <a:spcBef>
                <a:spcPct val="50000"/>
              </a:spcBef>
              <a:buFontTx/>
              <a:buNone/>
            </a:pPr>
            <a:endParaRPr lang="ko-KR" altLang="en-US" sz="7200" b="1"/>
          </a:p>
        </p:txBody>
      </p:sp>
      <p:sp>
        <p:nvSpPr>
          <p:cNvPr id="2114" name="Text Box 66"/>
          <p:cNvSpPr txBox="1">
            <a:spLocks noChangeArrowheads="1"/>
          </p:cNvSpPr>
          <p:nvPr/>
        </p:nvSpPr>
        <p:spPr bwMode="auto">
          <a:xfrm>
            <a:off x="19573875" y="6273800"/>
            <a:ext cx="8574405" cy="20923885"/>
          </a:xfrm>
          <a:prstGeom prst="rect">
            <a:avLst/>
          </a:prstGeom>
          <a:noFill/>
          <a:ln w="0">
            <a:noFill/>
            <a:prstDash/>
          </a:ln>
        </p:spPr>
        <p:txBody>
          <a:bodyPr vert="horz" wrap="square" lIns="91440" tIns="45720" rIns="91440" bIns="45720" numCol="1" anchor="t">
            <a:spAutoFit/>
          </a:bodyPr>
          <a:lstStyle>
            <a:lvl1pPr marL="0" indent="0" algn="l" defTabSz="4389755" latinLnBrk="0">
              <a:buFontTx/>
              <a:buNone/>
              <a:defRPr lang="en-GB" altLang="en-US">
                <a:solidFill>
                  <a:schemeClr val="tx1"/>
                </a:solidFill>
                <a:latin typeface="Arial" charset="0"/>
              </a:defRPr>
            </a:lvl1pPr>
            <a:lvl2pPr marL="0" lvl="1" indent="0" algn="l" defTabSz="4389755" latinLnBrk="0">
              <a:buFontTx/>
              <a:buNone/>
              <a:defRPr lang="en-GB" altLang="en-US">
                <a:solidFill>
                  <a:schemeClr val="tx1"/>
                </a:solidFill>
                <a:latin typeface="Arial" charset="0"/>
              </a:defRPr>
            </a:lvl2pPr>
            <a:lvl3pPr marL="0" lvl="2" indent="0" algn="l" defTabSz="4389755" latinLnBrk="0">
              <a:buFontTx/>
              <a:buNone/>
              <a:defRPr lang="en-GB" altLang="en-US">
                <a:solidFill>
                  <a:schemeClr val="tx1"/>
                </a:solidFill>
                <a:latin typeface="Arial" charset="0"/>
              </a:defRPr>
            </a:lvl3pPr>
            <a:lvl4pPr marL="0" lvl="3" indent="0" algn="l" defTabSz="4389755" latinLnBrk="0">
              <a:buFontTx/>
              <a:buNone/>
              <a:defRPr lang="en-GB" altLang="en-US">
                <a:solidFill>
                  <a:schemeClr val="tx1"/>
                </a:solidFill>
                <a:latin typeface="Arial" charset="0"/>
              </a:defRPr>
            </a:lvl4pPr>
            <a:lvl5pPr marL="0" lvl="4" indent="0" algn="l" defTabSz="4389755" latinLnBrk="0">
              <a:buFontTx/>
              <a:buNone/>
              <a:defRPr lang="en-GB" altLang="en-US">
                <a:solidFill>
                  <a:schemeClr val="tx1"/>
                </a:solidFill>
                <a:latin typeface="Arial" charset="0"/>
              </a:defRPr>
            </a:lvl5pPr>
            <a:lvl6pPr marL="0" lvl="5" indent="0" defTabSz="4389755" fontAlgn="base" latinLnBrk="0">
              <a:spcBef>
                <a:spcPct val="0"/>
              </a:spcBef>
              <a:spcAft>
                <a:spcPct val="0"/>
              </a:spcAft>
              <a:buFontTx/>
              <a:buNone/>
              <a:defRPr lang="en-GB" altLang="en-US">
                <a:solidFill>
                  <a:schemeClr val="tx1"/>
                </a:solidFill>
                <a:latin typeface="Arial" charset="0"/>
              </a:defRPr>
            </a:lvl6pPr>
            <a:lvl7pPr marL="0" lvl="6" indent="0" defTabSz="4389755" fontAlgn="base" latinLnBrk="0">
              <a:spcBef>
                <a:spcPct val="0"/>
              </a:spcBef>
              <a:spcAft>
                <a:spcPct val="0"/>
              </a:spcAft>
              <a:buFontTx/>
              <a:buNone/>
              <a:defRPr lang="en-GB" altLang="en-US">
                <a:solidFill>
                  <a:schemeClr val="tx1"/>
                </a:solidFill>
                <a:latin typeface="Arial" charset="0"/>
              </a:defRPr>
            </a:lvl7pPr>
            <a:lvl8pPr marL="0" lvl="7" indent="0" defTabSz="4389755" fontAlgn="base" latinLnBrk="0">
              <a:spcBef>
                <a:spcPct val="0"/>
              </a:spcBef>
              <a:spcAft>
                <a:spcPct val="0"/>
              </a:spcAft>
              <a:buFontTx/>
              <a:buNone/>
              <a:defRPr lang="en-GB" altLang="en-US">
                <a:solidFill>
                  <a:schemeClr val="tx1"/>
                </a:solidFill>
                <a:latin typeface="Arial" charset="0"/>
              </a:defRPr>
            </a:lvl8pPr>
            <a:lvl9pPr marL="0" lvl="8" indent="0" defTabSz="4389755" fontAlgn="base" latinLnBrk="0">
              <a:spcBef>
                <a:spcPct val="0"/>
              </a:spcBef>
              <a:spcAft>
                <a:spcPct val="0"/>
              </a:spcAft>
              <a:buFontTx/>
              <a:buNone/>
              <a:defRPr lang="en-GB" altLang="en-US">
                <a:solidFill>
                  <a:schemeClr val="tx1"/>
                </a:solidFill>
                <a:latin typeface="Arial" charset="0"/>
              </a:defRPr>
            </a:lvl9pPr>
          </a:lstStyle>
          <a:p>
            <a:pPr marL="0" indent="0" algn="ctr" latinLnBrk="0">
              <a:spcBef>
                <a:spcPct val="50000"/>
              </a:spcBef>
              <a:buFontTx/>
              <a:buNone/>
            </a:pPr>
            <a:r>
              <a:rPr lang="en-US" altLang="en-US" b="1"/>
              <a:t>Procedure </a:t>
            </a:r>
            <a:endParaRPr lang="ko-KR" altLang="en-US" b="1"/>
          </a:p>
          <a:p>
            <a:pPr marL="0" indent="0" algn="ctr" latinLnBrk="0">
              <a:spcBef>
                <a:spcPct val="50000"/>
              </a:spcBef>
              <a:buFontTx/>
              <a:buNone/>
            </a:pPr>
            <a:r>
              <a:rPr lang="en-US" altLang="en-US" sz="3200" b="0">
                <a:latin typeface="Times New Roman" charset="0"/>
                <a:ea typeface="Times New Roman" charset="0"/>
              </a:rPr>
              <a:t>The TAVR procedure is carried out in one of two ways:</a:t>
            </a:r>
            <a:endParaRPr lang="ko-KR" altLang="en-US" sz="3200" b="0">
              <a:latin typeface="Times New Roman" charset="0"/>
              <a:ea typeface="Times New Roman" charset="0"/>
            </a:endParaRPr>
          </a:p>
          <a:p>
            <a:pPr marL="254000" indent="-254000" algn="l" latinLnBrk="0">
              <a:spcBef>
                <a:spcPct val="50000"/>
              </a:spcBef>
              <a:buFont typeface="Wingdings"/>
              <a:buChar char=""/>
            </a:pPr>
            <a:r>
              <a:rPr lang="en-US" altLang="en-US" sz="3200" b="0">
                <a:latin typeface="Times New Roman" charset="0"/>
                <a:ea typeface="Times New Roman" charset="0"/>
              </a:rPr>
              <a:t>The transfemoral technique avoids a surgical incision in the chest by entering through the femoral artery (large artery in the leg).</a:t>
            </a:r>
            <a:endParaRPr lang="ko-KR" altLang="en-US" sz="3200" b="0">
              <a:latin typeface="Times New Roman" charset="0"/>
              <a:ea typeface="Times New Roman" charset="0"/>
            </a:endParaRPr>
          </a:p>
          <a:p>
            <a:pPr marL="254000" indent="-254000" algn="l" latinLnBrk="0">
              <a:spcBef>
                <a:spcPct val="50000"/>
              </a:spcBef>
              <a:buFont typeface="Wingdings"/>
              <a:buChar char=""/>
            </a:pPr>
            <a:r>
              <a:rPr lang="en-US" altLang="en-US" sz="3200" b="0">
                <a:latin typeface="Times New Roman" charset="0"/>
                <a:ea typeface="Times New Roman" charset="0"/>
              </a:rPr>
              <a:t>The transapical technique involves making a small incision in the chest and entering through a major artery or the tip of the left ventricle.</a:t>
            </a:r>
            <a:endParaRPr lang="ko-KR" altLang="en-US" sz="3200" b="1">
              <a:solidFill>
                <a:schemeClr val="tx1"/>
              </a:solidFill>
              <a:latin typeface="Times New Roman" charset="0"/>
              <a:ea typeface="Arial" charset="0"/>
            </a:endParaRPr>
          </a:p>
          <a:p>
            <a:pPr marL="0" indent="0" algn="l" defTabSz="612775" rtl="0" eaLnBrk="0" latinLnBrk="0" hangingPunct="0">
              <a:buFontTx/>
              <a:buNone/>
            </a:pPr>
            <a:endParaRPr lang="ko-KR" altLang="en-US" sz="3200" b="1">
              <a:solidFill>
                <a:schemeClr val="tx1"/>
              </a:solidFill>
              <a:latin typeface="Times New Roman" charset="0"/>
              <a:ea typeface="Arial" charset="0"/>
            </a:endParaRPr>
          </a:p>
          <a:p>
            <a:pPr marL="0" indent="0" algn="l" defTabSz="612775" rtl="0" eaLnBrk="0" latinLnBrk="0" hangingPunct="0">
              <a:buFontTx/>
              <a:buNone/>
            </a:pPr>
            <a:r>
              <a:rPr sz="3200" b="1">
                <a:solidFill>
                  <a:schemeClr val="tx1"/>
                </a:solidFill>
                <a:latin typeface="Times New Roman" charset="0"/>
                <a:ea typeface="Arial" charset="0"/>
              </a:rPr>
              <a:t>Remember the procedure </a:t>
            </a:r>
            <a:endParaRPr lang="ko-KR" altLang="en-US" sz="3200" b="1">
              <a:solidFill>
                <a:schemeClr val="tx1"/>
              </a:solidFill>
              <a:latin typeface="Times New Roman" charset="0"/>
              <a:ea typeface="Arial" charset="0"/>
            </a:endParaRPr>
          </a:p>
          <a:p>
            <a:pPr marL="0" indent="0" algn="l" defTabSz="612775" rtl="0" eaLnBrk="0" latinLnBrk="0" hangingPunct="0">
              <a:buFontTx/>
              <a:buNone/>
            </a:pPr>
            <a:endParaRPr lang="ko-KR" altLang="en-US" sz="3200" b="1">
              <a:solidFill>
                <a:schemeClr val="tx1"/>
              </a:solidFill>
              <a:latin typeface="Times New Roman" charset="0"/>
              <a:ea typeface="Arial" charset="0"/>
            </a:endParaRPr>
          </a:p>
          <a:p>
            <a:pPr marL="0" indent="0" algn="l" defTabSz="612775" rtl="0" eaLnBrk="0" latinLnBrk="0" hangingPunct="0">
              <a:buFontTx/>
              <a:buNone/>
            </a:pPr>
            <a:r>
              <a:rPr sz="3200">
                <a:solidFill>
                  <a:schemeClr val="tx1"/>
                </a:solidFill>
                <a:latin typeface="Times New Roman" charset="0"/>
                <a:ea typeface="Arial" charset="0"/>
              </a:rPr>
              <a:t>Transcatheter aortic valve implantation lodges a catheter into a blood container in the upper leg or chest. This catheter helps pass the replacements towards the aortic valves, and this process guides and fixes the replacement valves.</a:t>
            </a:r>
            <a:endParaRPr lang="ko-KR" altLang="en-US" sz="3200">
              <a:solidFill>
                <a:schemeClr val="tx1"/>
              </a:solidFill>
              <a:latin typeface="Times New Roman" charset="0"/>
              <a:ea typeface="Arial" charset="0"/>
            </a:endParaRPr>
          </a:p>
          <a:p>
            <a:pPr marL="0" indent="0" algn="l" defTabSz="612775" rtl="0" eaLnBrk="0" latinLnBrk="0" hangingPunct="0">
              <a:buFontTx/>
              <a:buNone/>
            </a:pPr>
            <a:endParaRPr lang="ko-KR" altLang="en-US" sz="3200">
              <a:solidFill>
                <a:schemeClr val="tx1"/>
              </a:solidFill>
              <a:latin typeface="Times New Roman" charset="0"/>
              <a:ea typeface="Arial" charset="0"/>
            </a:endParaRPr>
          </a:p>
          <a:p>
            <a:pPr marL="0" indent="0" algn="l" defTabSz="612775" rtl="0" eaLnBrk="0" latinLnBrk="0" hangingPunct="0">
              <a:buFontTx/>
              <a:buNone/>
            </a:pPr>
            <a:r>
              <a:rPr sz="3200">
                <a:solidFill>
                  <a:schemeClr val="tx1"/>
                </a:solidFill>
                <a:latin typeface="Times New Roman" charset="0"/>
                <a:ea typeface="Arial" charset="0"/>
              </a:rPr>
              <a:t>Using the TAVR, heart experts can insert the catheter and reach the diseased valve. Next, the balloon is now useful to inflate with fluid (Popma, Deeb, Yakubov, Mumtaz, Gada, O’Hair, &amp; Reardon, 2019). Then, this process causes the new valve to develop and magnify into place. Aside from that, TAVR can push the leaflets of the diseased valve and utilize them to secure themselves into place.</a:t>
            </a:r>
            <a:endParaRPr lang="ko-KR" altLang="en-US" sz="3200">
              <a:solidFill>
                <a:schemeClr val="tx1"/>
              </a:solidFill>
              <a:latin typeface="Times New Roman" charset="0"/>
              <a:ea typeface="Arial" charset="0"/>
            </a:endParaRPr>
          </a:p>
          <a:p>
            <a:pPr marL="0" indent="0" algn="l" defTabSz="612775" rtl="0" eaLnBrk="0" latinLnBrk="0" hangingPunct="0">
              <a:buFontTx/>
              <a:buNone/>
            </a:pPr>
            <a:endParaRPr lang="ko-KR" altLang="en-US" sz="3200">
              <a:solidFill>
                <a:schemeClr val="tx1"/>
              </a:solidFill>
              <a:latin typeface="Times New Roman" charset="0"/>
              <a:ea typeface="Arial" charset="0"/>
            </a:endParaRPr>
          </a:p>
          <a:p>
            <a:pPr marL="0" indent="0" algn="l" defTabSz="612775" rtl="0" eaLnBrk="0" latinLnBrk="0" hangingPunct="0">
              <a:buFontTx/>
              <a:buNone/>
            </a:pPr>
            <a:r>
              <a:rPr sz="3200">
                <a:solidFill>
                  <a:schemeClr val="tx1"/>
                </a:solidFill>
                <a:latin typeface="Times New Roman" charset="0"/>
                <a:ea typeface="Arial" charset="0"/>
              </a:rPr>
              <a:t>The high success rate of the TAVR procedure despite the risks of TAVR for patients to face bleeding, kidney injury, heart attack, and stroke.</a:t>
            </a:r>
            <a:endParaRPr lang="ko-KR" altLang="en-US" sz="3200">
              <a:solidFill>
                <a:schemeClr val="tx1"/>
              </a:solidFill>
              <a:latin typeface="Times New Roman" charset="0"/>
              <a:ea typeface="Arial" charset="0"/>
            </a:endParaRPr>
          </a:p>
          <a:p>
            <a:pPr marL="0" indent="0" algn="ctr" latinLnBrk="0">
              <a:spcBef>
                <a:spcPct val="50000"/>
              </a:spcBef>
              <a:buFontTx/>
              <a:buNone/>
            </a:pPr>
            <a:endParaRPr lang="ko-KR" altLang="en-US" b="1"/>
          </a:p>
          <a:p>
            <a:pPr marL="0" indent="0" algn="ctr" latinLnBrk="0">
              <a:spcBef>
                <a:spcPct val="50000"/>
              </a:spcBef>
              <a:buFontTx/>
              <a:buNone/>
            </a:pPr>
            <a:endParaRPr lang="ko-KR" altLang="en-US" b="1"/>
          </a:p>
        </p:txBody>
      </p:sp>
      <p:pic>
        <p:nvPicPr>
          <p:cNvPr id="2" name="Picture 1" descr="/Users/ragnedbarsekheivazian/Library/Group Containers/L48J367XN4.com.infraware.PolarisOffice/EngineTemp/1523/image2.png"/>
          <p:cNvPicPr>
            <a:picLocks noChangeAspect="1"/>
          </p:cNvPicPr>
          <p:nvPr/>
        </p:nvPicPr>
        <p:blipFill rotWithShape="1">
          <a:blip r:embed="rId3" cstate="print">
            <a:extLst>
              <a:ext uri="{28A0092B-C50C-407E-A947-70E740481C1C}">
                <a14:useLocalDpi xmlns:a14="http://schemas.microsoft.com/office/drawing/2010/main" val="0"/>
              </a:ext>
            </a:extLst>
          </a:blip>
          <a:stretch>
            <a:fillRect/>
          </a:stretch>
        </p:blipFill>
        <p:spPr>
          <a:xfrm>
            <a:off x="10103485" y="22484715"/>
            <a:ext cx="8427085" cy="8906510"/>
          </a:xfrm>
          <a:prstGeom prst="rect">
            <a:avLst/>
          </a:prstGeom>
          <a:noFill/>
          <a:ln w="38100" cap="flat" cmpd="sng">
            <a:solidFill>
              <a:schemeClr val="tx1">
                <a:alpha val="100000"/>
              </a:schemeClr>
            </a:solidFill>
            <a:prstDash val="solid"/>
          </a:ln>
        </p:spPr>
      </p:pic>
      <p:pic>
        <p:nvPicPr>
          <p:cNvPr id="3" name="Picture 2" descr="/Users/ragnedbarsekheivazian/Library/Group Containers/L48J367XN4.com.infraware.PolarisOffice/EngineTemp/1523/image3.png"/>
          <p:cNvPicPr>
            <a:picLocks noChangeAspect="1"/>
          </p:cNvPicPr>
          <p:nvPr/>
        </p:nvPicPr>
        <p:blipFill rotWithShape="1">
          <a:blip r:embed="rId4" cstate="print">
            <a:extLst>
              <a:ext uri="{28A0092B-C50C-407E-A947-70E740481C1C}">
                <a14:useLocalDpi xmlns:a14="http://schemas.microsoft.com/office/drawing/2010/main" val="0"/>
              </a:ext>
            </a:extLst>
          </a:blip>
          <a:srcRect t="2942" b="3614"/>
          <a:stretch>
            <a:fillRect/>
          </a:stretch>
        </p:blipFill>
        <p:spPr>
          <a:xfrm>
            <a:off x="19538315" y="23477220"/>
            <a:ext cx="8509000" cy="7866380"/>
          </a:xfrm>
          <a:prstGeom prst="rect">
            <a:avLst/>
          </a:prstGeom>
          <a:noFill/>
          <a:ln w="38100" cap="flat" cmpd="sng">
            <a:solidFill>
              <a:schemeClr val="tx1">
                <a:alpha val="100000"/>
              </a:schemeClr>
            </a:solidFill>
            <a:prstDash val="solid"/>
          </a:ln>
        </p:spPr>
      </p:pic>
      <p:pic>
        <p:nvPicPr>
          <p:cNvPr id="2115" name="Picture 2" descr="/Users/ragnedbarsekheivazian/Library/Group Containers/L48J367XN4.com.infraware.PolarisOffice/EngineTemp/1523/fImage367678434261.png"/>
          <p:cNvPicPr>
            <a:picLocks noChangeAspect="1"/>
          </p:cNvPicPr>
          <p:nvPr/>
        </p:nvPicPr>
        <p:blipFill rotWithShape="1">
          <a:blip r:embed="rId5" cstate="hqprint">
            <a:extLst>
              <a:ext uri="{28A0092B-C50C-407E-A947-70E740481C1C}">
                <a14:useLocalDpi xmlns:a14="http://schemas.microsoft.com/office/drawing/2010/main"/>
              </a:ext>
            </a:extLst>
          </a:blip>
          <a:stretch>
            <a:fillRect/>
          </a:stretch>
        </p:blipFill>
        <p:spPr>
          <a:xfrm>
            <a:off x="657225" y="23448645"/>
            <a:ext cx="8446135" cy="7744460"/>
          </a:xfrm>
          <a:prstGeom prst="rect">
            <a:avLst/>
          </a:prstGeom>
          <a:noFill/>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4389438" rtl="0" eaLnBrk="1" fontAlgn="base" latinLnBrk="0" hangingPunct="1">
          <a:lnSpc>
            <a:spcPct val="100000"/>
          </a:lnSpc>
          <a:spcBef>
            <a:spcPct val="0"/>
          </a:spcBef>
          <a:spcAft>
            <a:spcPct val="0"/>
          </a:spcAft>
          <a:buClrTx/>
          <a:buSzTx/>
          <a:buFontTx/>
          <a:buNone/>
          <a:tabLst/>
          <a:defRPr kumimoji="0" lang="en-US" altLang="en-US" sz="8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4389438" rtl="0" eaLnBrk="1" fontAlgn="base" latinLnBrk="0" hangingPunct="1">
          <a:lnSpc>
            <a:spcPct val="100000"/>
          </a:lnSpc>
          <a:spcBef>
            <a:spcPct val="0"/>
          </a:spcBef>
          <a:spcAft>
            <a:spcPct val="0"/>
          </a:spcAft>
          <a:buClrTx/>
          <a:buSzTx/>
          <a:buFontTx/>
          <a:buNone/>
          <a:tabLst/>
          <a:defRPr kumimoji="0" lang="en-US" altLang="en-US" sz="8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Pages>1</Pages>
  <Words>860</Words>
  <Characters>0</Characters>
  <Application>Microsoft Macintosh PowerPoint</Application>
  <DocSecurity>0</DocSecurity>
  <PresentationFormat>Custom</PresentationFormat>
  <Lines>0</Lines>
  <Paragraphs>73</Paragraphs>
  <Slides>1</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7" baseType="lpstr">
      <vt:lpstr>Arial</vt:lpstr>
      <vt:lpstr>Times</vt:lpstr>
      <vt:lpstr>Times New Roman</vt:lpstr>
      <vt:lpstr>Wingdings</vt:lpstr>
      <vt:lpstr>Default Design</vt:lpstr>
      <vt:lpstr>CorelDRAW</vt:lpstr>
      <vt:lpstr>PowerPoint Presentation</vt:lpstr>
    </vt:vector>
  </TitlesOfParts>
  <Company>MegaPrint Inc.</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Horizontal Poster</dc:title>
  <dc:creator>Ethan Shulda</dc:creator>
  <cp:lastModifiedBy>Ogami Avila, Joy</cp:lastModifiedBy>
  <cp:revision>4</cp:revision>
  <dcterms:modified xsi:type="dcterms:W3CDTF">2022-05-12T04:54:04Z</dcterms:modified>
  <cp:category>Research Poster</cp:category>
</cp:coreProperties>
</file>