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</p:sldIdLst>
  <p:sldSz cy="5143500" cx="9144000"/>
  <p:notesSz cx="6858000" cy="9144000"/>
  <p:embeddedFontLst>
    <p:embeddedFont>
      <p:font typeface="Montserrat"/>
      <p:regular r:id="rId15"/>
      <p:bold r:id="rId16"/>
      <p:italic r:id="rId17"/>
      <p:boldItalic r:id="rId18"/>
    </p:embeddedFont>
    <p:embeddedFont>
      <p:font typeface="La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63B5176D-70E2-4DAA-A1CA-63C01BAD6ECC}">
  <a:tblStyle styleId="{63B5176D-70E2-4DAA-A1CA-63C01BAD6ECC}" styleName="Table_0">
    <a:wholeTbl>
      <a:tcTxStyle>
        <a:font>
          <a:latin typeface="Arial"/>
          <a:ea typeface="Arial"/>
          <a:cs typeface="Arial"/>
        </a:font>
        <a:srgbClr val="000000"/>
      </a:tcTx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.fntdata"/><Relationship Id="rId11" Type="http://schemas.openxmlformats.org/officeDocument/2006/relationships/slide" Target="slides/slide5.xml"/><Relationship Id="rId22" Type="http://schemas.openxmlformats.org/officeDocument/2006/relationships/font" Target="fonts/Lato-boldItalic.fntdata"/><Relationship Id="rId10" Type="http://schemas.openxmlformats.org/officeDocument/2006/relationships/slide" Target="slides/slide4.xml"/><Relationship Id="rId21" Type="http://schemas.openxmlformats.org/officeDocument/2006/relationships/font" Target="fonts/Lato-italic.fntdata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Montserrat-regular.fntdata"/><Relationship Id="rId14" Type="http://schemas.openxmlformats.org/officeDocument/2006/relationships/slide" Target="slides/slide8.xml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Lato-regular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1297983246b_0_24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1297983246b_0_2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129b060d91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129b060d91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129b060d917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129b060d917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29b060d917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29b060d917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g129b060d917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5" name="Google Shape;165;g129b060d917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9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g129b060d917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" name="Google Shape;171;g129b060d917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129b060d917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129b060d917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5400000">
            <a:off x="7500300" y="505"/>
            <a:ext cx="1643700" cy="1643700"/>
          </a:xfrm>
          <a:prstGeom prst="diagStripe">
            <a:avLst>
              <a:gd fmla="val 0" name="adj"/>
            </a:avLst>
          </a:prstGeom>
          <a:solidFill>
            <a:schemeClr val="lt1">
              <a:alpha val="303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490"/>
            <a:ext cx="5153705" cy="5134399"/>
            <a:chOff x="0" y="75"/>
            <a:chExt cx="5153705" cy="5152950"/>
          </a:xfrm>
        </p:grpSpPr>
        <p:sp>
          <p:nvSpPr>
            <p:cNvPr id="12" name="Google Shape;12;p2"/>
            <p:cNvSpPr/>
            <p:nvPr/>
          </p:nvSpPr>
          <p:spPr>
            <a:xfrm rot="-5400000">
              <a:off x="455" y="-225"/>
              <a:ext cx="5152800" cy="51537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 rot="-5400000">
              <a:off x="150" y="1145825"/>
              <a:ext cx="3996600" cy="3996900"/>
            </a:xfrm>
            <a:prstGeom prst="diagStripe">
              <a:avLst>
                <a:gd fmla="val 58774" name="adj"/>
              </a:avLst>
            </a:prstGeom>
            <a:solidFill>
              <a:schemeClr val="lt1">
                <a:alpha val="303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 rot="-5400000">
              <a:off x="1646" y="-75"/>
              <a:ext cx="2299800" cy="23001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 flipH="1">
              <a:off x="652821" y="590035"/>
              <a:ext cx="2300100" cy="2299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6" name="Google Shape;16;p2"/>
          <p:cNvSpPr txBox="1"/>
          <p:nvPr>
            <p:ph type="ctrTitle"/>
          </p:nvPr>
        </p:nvSpPr>
        <p:spPr>
          <a:xfrm>
            <a:off x="3537150" y="1578400"/>
            <a:ext cx="5017500" cy="157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17" name="Google Shape;17;p2"/>
          <p:cNvSpPr txBox="1"/>
          <p:nvPr>
            <p:ph idx="1" type="subTitle"/>
          </p:nvPr>
        </p:nvSpPr>
        <p:spPr>
          <a:xfrm>
            <a:off x="5083950" y="3924925"/>
            <a:ext cx="34707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18" name="Google Shape;18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11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107" name="Google Shape;107;p11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11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" name="Google Shape;109;p11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0" name="Google Shape;110;p11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1" name="Google Shape;111;p11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2" name="Google Shape;112;p11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5" name="Google Shape;115;p11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6" name="Google Shape;116;p11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" name="Google Shape;119;p11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" name="Google Shape;120;p11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1" name="Google Shape;121;p11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11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3" name="Google Shape;123;p11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4" name="Google Shape;124;p11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25" name="Google Shape;125;p11"/>
          <p:cNvSpPr txBox="1"/>
          <p:nvPr>
            <p:ph hasCustomPrompt="1" type="title"/>
          </p:nvPr>
        </p:nvSpPr>
        <p:spPr>
          <a:xfrm>
            <a:off x="823850" y="1284675"/>
            <a:ext cx="47760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r>
              <a:t>xx%</a:t>
            </a:r>
          </a:p>
        </p:txBody>
      </p:sp>
      <p:sp>
        <p:nvSpPr>
          <p:cNvPr id="126" name="Google Shape;126;p11"/>
          <p:cNvSpPr txBox="1"/>
          <p:nvPr>
            <p:ph idx="1" type="body"/>
          </p:nvPr>
        </p:nvSpPr>
        <p:spPr>
          <a:xfrm>
            <a:off x="823850" y="2643124"/>
            <a:ext cx="4776000" cy="121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27" name="Google Shape;1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oogle Shape;20;p3"/>
          <p:cNvGrpSpPr/>
          <p:nvPr/>
        </p:nvGrpSpPr>
        <p:grpSpPr>
          <a:xfrm>
            <a:off x="4406400" y="0"/>
            <a:ext cx="4737600" cy="5143065"/>
            <a:chOff x="4406400" y="0"/>
            <a:chExt cx="4737600" cy="5143065"/>
          </a:xfrm>
        </p:grpSpPr>
        <p:sp>
          <p:nvSpPr>
            <p:cNvPr id="21" name="Google Shape;21;p3"/>
            <p:cNvSpPr/>
            <p:nvPr/>
          </p:nvSpPr>
          <p:spPr>
            <a:xfrm rot="5400000">
              <a:off x="4408200" y="-1800"/>
              <a:ext cx="47340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" name="Google Shape;22;p3"/>
            <p:cNvSpPr/>
            <p:nvPr/>
          </p:nvSpPr>
          <p:spPr>
            <a:xfrm rot="5400000">
              <a:off x="4841125" y="5700"/>
              <a:ext cx="42981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" name="Google Shape;23;p3"/>
            <p:cNvSpPr/>
            <p:nvPr/>
          </p:nvSpPr>
          <p:spPr>
            <a:xfrm rot="-5400000">
              <a:off x="5618399" y="123646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" name="Google Shape;24;p3"/>
            <p:cNvSpPr/>
            <p:nvPr/>
          </p:nvSpPr>
          <p:spPr>
            <a:xfrm flipH="1">
              <a:off x="5849857" y="14439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5" name="Google Shape;25;p3"/>
            <p:cNvSpPr/>
            <p:nvPr/>
          </p:nvSpPr>
          <p:spPr>
            <a:xfrm rot="-5400000">
              <a:off x="5987081" y="24694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6" name="Google Shape;26;p3"/>
            <p:cNvSpPr/>
            <p:nvPr/>
          </p:nvSpPr>
          <p:spPr>
            <a:xfrm flipH="1">
              <a:off x="6222115" y="267695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-5400000">
              <a:off x="6675341" y="186201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8" name="Google Shape;28;p3"/>
            <p:cNvSpPr/>
            <p:nvPr/>
          </p:nvSpPr>
          <p:spPr>
            <a:xfrm flipH="1">
              <a:off x="6908099" y="206950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9" name="Google Shape;29;p3"/>
            <p:cNvSpPr/>
            <p:nvPr/>
          </p:nvSpPr>
          <p:spPr>
            <a:xfrm rot="-5400000">
              <a:off x="6861141" y="247781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0" name="Google Shape;30;p3"/>
            <p:cNvSpPr/>
            <p:nvPr/>
          </p:nvSpPr>
          <p:spPr>
            <a:xfrm flipH="1">
              <a:off x="7965266" y="269296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3"/>
            <p:cNvSpPr/>
            <p:nvPr/>
          </p:nvSpPr>
          <p:spPr>
            <a:xfrm flipH="1">
              <a:off x="8145082" y="330875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" name="Google Shape;32;p3"/>
            <p:cNvSpPr/>
            <p:nvPr/>
          </p:nvSpPr>
          <p:spPr>
            <a:xfrm rot="-5400000">
              <a:off x="7047599" y="309501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" name="Google Shape;33;p3"/>
            <p:cNvSpPr/>
            <p:nvPr/>
          </p:nvSpPr>
          <p:spPr>
            <a:xfrm flipH="1">
              <a:off x="7276649" y="330250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" name="Google Shape;34;p3"/>
            <p:cNvSpPr/>
            <p:nvPr/>
          </p:nvSpPr>
          <p:spPr>
            <a:xfrm rot="-5400000">
              <a:off x="7227414" y="3710807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5" name="Google Shape;35;p3"/>
            <p:cNvSpPr/>
            <p:nvPr/>
          </p:nvSpPr>
          <p:spPr>
            <a:xfrm flipH="1">
              <a:off x="7462448" y="391829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6" name="Google Shape;36;p3"/>
            <p:cNvSpPr/>
            <p:nvPr/>
          </p:nvSpPr>
          <p:spPr>
            <a:xfrm rot="-5400000">
              <a:off x="8102491" y="371847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7" name="Google Shape;37;p3"/>
            <p:cNvSpPr/>
            <p:nvPr/>
          </p:nvSpPr>
          <p:spPr>
            <a:xfrm flipH="1">
              <a:off x="8334533" y="392596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8" name="Google Shape;38;p3"/>
            <p:cNvSpPr/>
            <p:nvPr/>
          </p:nvSpPr>
          <p:spPr>
            <a:xfrm rot="-5400000">
              <a:off x="8288290" y="433426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9" name="Google Shape;39;p3"/>
          <p:cNvSpPr txBox="1"/>
          <p:nvPr>
            <p:ph type="title"/>
          </p:nvPr>
        </p:nvSpPr>
        <p:spPr>
          <a:xfrm>
            <a:off x="823850" y="2053000"/>
            <a:ext cx="4587000" cy="114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0" name="Google Shape;40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oogle Shape;42;p4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43" name="Google Shape;43;p4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4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5" name="Google Shape;45;p4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46" name="Google Shape;46;p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47" name="Google Shape;4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" name="Google Shape;49;p5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0" name="Google Shape;50;p5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1" name="Google Shape;51;p5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2" name="Google Shape;52;p5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53" name="Google Shape;53;p5"/>
          <p:cNvSpPr txBox="1"/>
          <p:nvPr>
            <p:ph idx="1" type="body"/>
          </p:nvPr>
        </p:nvSpPr>
        <p:spPr>
          <a:xfrm>
            <a:off x="1297500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4" name="Google Shape;54;p5"/>
          <p:cNvSpPr txBox="1"/>
          <p:nvPr>
            <p:ph idx="2" type="body"/>
          </p:nvPr>
        </p:nvSpPr>
        <p:spPr>
          <a:xfrm>
            <a:off x="4933221" y="1567550"/>
            <a:ext cx="34032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55" name="Google Shape;5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7" name="Google Shape;57;p6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58" name="Google Shape;58;p6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9" name="Google Shape;59;p6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0" name="Google Shape;60;p6"/>
          <p:cNvSpPr txBox="1"/>
          <p:nvPr>
            <p:ph type="title"/>
          </p:nvPr>
        </p:nvSpPr>
        <p:spPr>
          <a:xfrm>
            <a:off x="1297500" y="393750"/>
            <a:ext cx="70389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1" name="Google Shape;6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3" name="Google Shape;63;p7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64" name="Google Shape;64;p7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7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6" name="Google Shape;66;p7"/>
          <p:cNvSpPr txBox="1"/>
          <p:nvPr>
            <p:ph type="title"/>
          </p:nvPr>
        </p:nvSpPr>
        <p:spPr>
          <a:xfrm>
            <a:off x="1297500" y="393750"/>
            <a:ext cx="3798900" cy="1493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67" name="Google Shape;67;p7"/>
          <p:cNvSpPr txBox="1"/>
          <p:nvPr>
            <p:ph idx="1" type="body"/>
          </p:nvPr>
        </p:nvSpPr>
        <p:spPr>
          <a:xfrm>
            <a:off x="1297500" y="1972550"/>
            <a:ext cx="3798900" cy="241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68" name="Google Shape;68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0" name="Google Shape;70;p8"/>
          <p:cNvGrpSpPr/>
          <p:nvPr/>
        </p:nvGrpSpPr>
        <p:grpSpPr>
          <a:xfrm>
            <a:off x="4406400" y="0"/>
            <a:ext cx="4737600" cy="5143500"/>
            <a:chOff x="4406400" y="0"/>
            <a:chExt cx="4737600" cy="5143500"/>
          </a:xfrm>
        </p:grpSpPr>
        <p:sp>
          <p:nvSpPr>
            <p:cNvPr id="71" name="Google Shape;71;p8"/>
            <p:cNvSpPr/>
            <p:nvPr/>
          </p:nvSpPr>
          <p:spPr>
            <a:xfrm rot="5400000">
              <a:off x="4407900" y="-1500"/>
              <a:ext cx="4734600" cy="4737600"/>
            </a:xfrm>
            <a:prstGeom prst="diagStripe">
              <a:avLst>
                <a:gd fmla="val 49469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2" name="Google Shape;72;p8"/>
            <p:cNvSpPr/>
            <p:nvPr/>
          </p:nvSpPr>
          <p:spPr>
            <a:xfrm rot="5400000">
              <a:off x="4840825" y="6000"/>
              <a:ext cx="4298700" cy="4286700"/>
            </a:xfrm>
            <a:prstGeom prst="diagStripe">
              <a:avLst>
                <a:gd fmla="val 0" name="adj"/>
              </a:avLst>
            </a:prstGeom>
            <a:solidFill>
              <a:schemeClr val="lt1">
                <a:alpha val="346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3" name="Google Shape;73;p8"/>
            <p:cNvSpPr/>
            <p:nvPr/>
          </p:nvSpPr>
          <p:spPr>
            <a:xfrm rot="-5400000">
              <a:off x="5618399" y="123664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" name="Google Shape;74;p8"/>
            <p:cNvSpPr/>
            <p:nvPr/>
          </p:nvSpPr>
          <p:spPr>
            <a:xfrm flipH="1">
              <a:off x="5849857" y="144407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" name="Google Shape;75;p8"/>
            <p:cNvSpPr/>
            <p:nvPr/>
          </p:nvSpPr>
          <p:spPr>
            <a:xfrm rot="-5400000">
              <a:off x="5987081" y="2469743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" name="Google Shape;76;p8"/>
            <p:cNvSpPr/>
            <p:nvPr/>
          </p:nvSpPr>
          <p:spPr>
            <a:xfrm flipH="1">
              <a:off x="6222115" y="267717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" name="Google Shape;77;p8"/>
            <p:cNvSpPr/>
            <p:nvPr/>
          </p:nvSpPr>
          <p:spPr>
            <a:xfrm rot="-5400000">
              <a:off x="6675341" y="1862244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8" name="Google Shape;78;p8"/>
            <p:cNvSpPr/>
            <p:nvPr/>
          </p:nvSpPr>
          <p:spPr>
            <a:xfrm flipH="1">
              <a:off x="6908099" y="206968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9" name="Google Shape;79;p8"/>
            <p:cNvSpPr/>
            <p:nvPr/>
          </p:nvSpPr>
          <p:spPr>
            <a:xfrm rot="-5400000">
              <a:off x="6861141" y="2478088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0" name="Google Shape;80;p8"/>
            <p:cNvSpPr/>
            <p:nvPr/>
          </p:nvSpPr>
          <p:spPr>
            <a:xfrm flipH="1">
              <a:off x="7965266" y="269319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1" name="Google Shape;81;p8"/>
            <p:cNvSpPr/>
            <p:nvPr/>
          </p:nvSpPr>
          <p:spPr>
            <a:xfrm flipH="1">
              <a:off x="8145082" y="330903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 rot="-5400000">
              <a:off x="7047599" y="309534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 flipH="1">
              <a:off x="7276649" y="330278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" name="Google Shape;84;p8"/>
            <p:cNvSpPr/>
            <p:nvPr/>
          </p:nvSpPr>
          <p:spPr>
            <a:xfrm rot="-5400000">
              <a:off x="7227414" y="37111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" name="Google Shape;85;p8"/>
            <p:cNvSpPr/>
            <p:nvPr/>
          </p:nvSpPr>
          <p:spPr>
            <a:xfrm flipH="1">
              <a:off x="7462448" y="3918625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" name="Google Shape;86;p8"/>
            <p:cNvSpPr/>
            <p:nvPr/>
          </p:nvSpPr>
          <p:spPr>
            <a:xfrm rot="-5400000">
              <a:off x="8102491" y="3718856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 flipH="1">
              <a:off x="8334533" y="3926292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 rot="-5400000">
              <a:off x="8288290" y="4334700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73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9" name="Google Shape;89;p8"/>
          <p:cNvSpPr txBox="1"/>
          <p:nvPr>
            <p:ph type="title"/>
          </p:nvPr>
        </p:nvSpPr>
        <p:spPr>
          <a:xfrm>
            <a:off x="823850" y="866775"/>
            <a:ext cx="4587000" cy="3521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9"/>
          <p:cNvGrpSpPr/>
          <p:nvPr/>
        </p:nvGrpSpPr>
        <p:grpSpPr>
          <a:xfrm>
            <a:off x="0" y="381001"/>
            <a:ext cx="1037850" cy="1016287"/>
            <a:chOff x="0" y="381001"/>
            <a:chExt cx="1037850" cy="1016287"/>
          </a:xfrm>
        </p:grpSpPr>
        <p:sp>
          <p:nvSpPr>
            <p:cNvPr id="93" name="Google Shape;93;p9"/>
            <p:cNvSpPr/>
            <p:nvPr/>
          </p:nvSpPr>
          <p:spPr>
            <a:xfrm rot="-5400000">
              <a:off x="0" y="381001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9"/>
            <p:cNvSpPr/>
            <p:nvPr/>
          </p:nvSpPr>
          <p:spPr>
            <a:xfrm flipH="1">
              <a:off x="229050" y="588489"/>
              <a:ext cx="808800" cy="808800"/>
            </a:xfrm>
            <a:prstGeom prst="diagStripe">
              <a:avLst>
                <a:gd fmla="val 50000" name="adj"/>
              </a:avLst>
            </a:prstGeom>
            <a:solidFill>
              <a:schemeClr val="l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9"/>
          <p:cNvSpPr txBox="1"/>
          <p:nvPr>
            <p:ph type="title"/>
          </p:nvPr>
        </p:nvSpPr>
        <p:spPr>
          <a:xfrm>
            <a:off x="1297500" y="1658325"/>
            <a:ext cx="3036300" cy="1751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96" name="Google Shape;96;p9"/>
          <p:cNvSpPr txBox="1"/>
          <p:nvPr>
            <p:ph idx="1" type="subTitle"/>
          </p:nvPr>
        </p:nvSpPr>
        <p:spPr>
          <a:xfrm>
            <a:off x="1297500" y="3538000"/>
            <a:ext cx="3036300" cy="50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 sz="1300"/>
            </a:lvl9pPr>
          </a:lstStyle>
          <a:p/>
        </p:txBody>
      </p:sp>
      <p:sp>
        <p:nvSpPr>
          <p:cNvPr id="97" name="Google Shape;97;p9"/>
          <p:cNvSpPr txBox="1"/>
          <p:nvPr>
            <p:ph idx="2" type="body"/>
          </p:nvPr>
        </p:nvSpPr>
        <p:spPr>
          <a:xfrm>
            <a:off x="4648200" y="1696600"/>
            <a:ext cx="3676800" cy="234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10"/>
          <p:cNvGrpSpPr/>
          <p:nvPr/>
        </p:nvGrpSpPr>
        <p:grpSpPr>
          <a:xfrm>
            <a:off x="0" y="4128572"/>
            <a:ext cx="698925" cy="684657"/>
            <a:chOff x="0" y="3785672"/>
            <a:chExt cx="698925" cy="684657"/>
          </a:xfrm>
        </p:grpSpPr>
        <p:sp>
          <p:nvSpPr>
            <p:cNvPr id="101" name="Google Shape;101;p10"/>
            <p:cNvSpPr/>
            <p:nvPr/>
          </p:nvSpPr>
          <p:spPr>
            <a:xfrm rot="-5400000">
              <a:off x="0" y="3785672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10"/>
            <p:cNvSpPr/>
            <p:nvPr/>
          </p:nvSpPr>
          <p:spPr>
            <a:xfrm flipH="1">
              <a:off x="154125" y="3925529"/>
              <a:ext cx="544800" cy="544800"/>
            </a:xfrm>
            <a:prstGeom prst="diagStripe">
              <a:avLst>
                <a:gd fmla="val 50000" name="adj"/>
              </a:avLst>
            </a:prstGeom>
            <a:solidFill>
              <a:schemeClr val="lt1">
                <a:alpha val="962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10"/>
          <p:cNvSpPr txBox="1"/>
          <p:nvPr>
            <p:ph idx="1" type="body"/>
          </p:nvPr>
        </p:nvSpPr>
        <p:spPr>
          <a:xfrm>
            <a:off x="812725" y="4305375"/>
            <a:ext cx="6936000" cy="52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04" name="Google Shape;10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focus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Montserrat"/>
              <a:buNone/>
              <a:defRPr sz="2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Lato"/>
              <a:buChar char="●"/>
              <a:defRPr sz="13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●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○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Font typeface="Lato"/>
              <a:buChar char="■"/>
              <a:defRPr sz="11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g"/></Relationships>
</file>

<file path=ppt/slides/_rels/slide6.xml.rels><?xml version="1.0" encoding="UTF-8" standalone="yes"?><Relationships xmlns="http://schemas.openxmlformats.org/package/2006/relationships"><Relationship Id="rId11" Type="http://schemas.openxmlformats.org/officeDocument/2006/relationships/hyperlink" Target="https://www.ncbi.nlm.nih.gov/pmc/articles/PMC8404771/#bibr17-19417381211011446" TargetMode="External"/><Relationship Id="rId10" Type="http://schemas.openxmlformats.org/officeDocument/2006/relationships/hyperlink" Target="https://www.ncbi.nlm.nih.gov/pmc/articles/PMC8404771/#bibr41-19417381211011446" TargetMode="External"/><Relationship Id="rId13" Type="http://schemas.openxmlformats.org/officeDocument/2006/relationships/hyperlink" Target="https://www.ncbi.nlm.nih.gov/pmc/articles/PMC8404771/#bibr34-19417381211011446" TargetMode="External"/><Relationship Id="rId12" Type="http://schemas.openxmlformats.org/officeDocument/2006/relationships/hyperlink" Target="https://www.ncbi.nlm.nih.gov/pmc/articles/PMC8404771/#bibr18-19417381211011446" TargetMode="External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www.ncbi.nlm.nih.gov/pmc/articles/PMC8404771/#bibr6-19417381211011446" TargetMode="External"/><Relationship Id="rId4" Type="http://schemas.openxmlformats.org/officeDocument/2006/relationships/hyperlink" Target="https://www.ncbi.nlm.nih.gov/pmc/articles/PMC8404771/#bibr33-19417381211011446" TargetMode="External"/><Relationship Id="rId9" Type="http://schemas.openxmlformats.org/officeDocument/2006/relationships/hyperlink" Target="https://www.ncbi.nlm.nih.gov/pmc/articles/PMC8404771/#bibr37-19417381211011446" TargetMode="External"/><Relationship Id="rId14" Type="http://schemas.openxmlformats.org/officeDocument/2006/relationships/hyperlink" Target="https://www.ncbi.nlm.nih.gov/pmc/articles/PMC8404771/#bibr42-19417381211011446" TargetMode="External"/><Relationship Id="rId5" Type="http://schemas.openxmlformats.org/officeDocument/2006/relationships/hyperlink" Target="https://www.ncbi.nlm.nih.gov/pmc/articles/PMC8404771/#bibr2-19417381211011446" TargetMode="External"/><Relationship Id="rId6" Type="http://schemas.openxmlformats.org/officeDocument/2006/relationships/hyperlink" Target="https://www.ncbi.nlm.nih.gov/pmc/articles/PMC8404771/#bibr22-19417381211011446" TargetMode="External"/><Relationship Id="rId7" Type="http://schemas.openxmlformats.org/officeDocument/2006/relationships/hyperlink" Target="https://www.ncbi.nlm.nih.gov/pmc/articles/PMC8404771/#bibr30-19417381211011446" TargetMode="External"/><Relationship Id="rId8" Type="http://schemas.openxmlformats.org/officeDocument/2006/relationships/hyperlink" Target="https://www.ncbi.nlm.nih.gov/pmc/articles/PMC8404771/#bibr35-19417381211011446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www.ncbi.nlm.nih.gov/pmc/articles/PMC8404771/#bibr12-19417381211011446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www.ncbi.nlm.nih.gov/pubmed/?term=Mack%20CD%5BAuthor%5D&amp;cauthor=true&amp;cauthor_uid=33872087" TargetMode="External"/><Relationship Id="rId4" Type="http://schemas.openxmlformats.org/officeDocument/2006/relationships/hyperlink" Target="https://www.ncbi.nlm.nih.gov/pubmed/?term=Solomon%20G%5BAuthor%5D&amp;cauthor=true&amp;cauthor_uid=33872087" TargetMode="External"/><Relationship Id="rId5" Type="http://schemas.openxmlformats.org/officeDocument/2006/relationships/hyperlink" Target="https://www.ncbi.nlm.nih.gov/pubmed/?term=Covassin%20T%5BAuthor%5D&amp;cauthor=true&amp;cauthor_uid=33872087" TargetMode="External"/><Relationship Id="rId6" Type="http://schemas.openxmlformats.org/officeDocument/2006/relationships/hyperlink" Target="https://www.ncbi.nlm.nih.gov/pubmed/?term=Theodore%20N%5BAuthor%5D&amp;cauthor=true&amp;cauthor_uid=33872087" TargetMode="External"/><Relationship Id="rId7" Type="http://schemas.openxmlformats.org/officeDocument/2006/relationships/hyperlink" Target="https://www.ncbi.nlm.nih.gov/pubmed/?term=C%26%23x000e1%3Brdenas%20J%5BAuthor%5D&amp;cauthor=true&amp;cauthor_uid=33872087" TargetMode="External"/><Relationship Id="rId8" Type="http://schemas.openxmlformats.org/officeDocument/2006/relationships/hyperlink" Target="https://www.ncbi.nlm.nih.gov/pubmed/?term=Sills%20A%5BAuthor%5D&amp;cauthor=true&amp;cauthor_uid=33872087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3"/>
          <p:cNvSpPr txBox="1"/>
          <p:nvPr>
            <p:ph type="ctrTitle"/>
          </p:nvPr>
        </p:nvSpPr>
        <p:spPr>
          <a:xfrm>
            <a:off x="3526650" y="1473550"/>
            <a:ext cx="4422000" cy="86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5200"/>
              <a:t>Concussions</a:t>
            </a:r>
            <a:endParaRPr sz="5200"/>
          </a:p>
        </p:txBody>
      </p:sp>
      <p:pic>
        <p:nvPicPr>
          <p:cNvPr id="135" name="Google Shape;13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71500" y="2749725"/>
            <a:ext cx="4772500" cy="23937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4"/>
          <p:cNvSpPr txBox="1"/>
          <p:nvPr>
            <p:ph type="title"/>
          </p:nvPr>
        </p:nvSpPr>
        <p:spPr>
          <a:xfrm>
            <a:off x="1297500" y="393750"/>
            <a:ext cx="32745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500"/>
              <a:t>Introduction</a:t>
            </a:r>
            <a:endParaRPr sz="3500"/>
          </a:p>
        </p:txBody>
      </p:sp>
      <p:sp>
        <p:nvSpPr>
          <p:cNvPr id="141" name="Google Shape;141;p14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1115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Times New Roman"/>
              <a:buChar char="●"/>
            </a:pPr>
            <a:r>
              <a:rPr lang="en" sz="2600" u="sng">
                <a:solidFill>
                  <a:schemeClr val="accen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Concussions in American football and the NFL are a major area of interest and key focus for injury prevention &amp; safety.</a:t>
            </a:r>
            <a:endParaRPr sz="2500" u="sng">
              <a:solidFill>
                <a:schemeClr val="accent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500" u="sng">
              <a:solidFill>
                <a:schemeClr val="accent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11150" lvl="0" marL="45720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300"/>
              <a:buFont typeface="Times New Roman"/>
              <a:buChar char="●"/>
            </a:pPr>
            <a:r>
              <a:rPr lang="en" sz="2400" u="sng">
                <a:solidFill>
                  <a:schemeClr val="accen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total 1302 concussions were identified from 2015 to 2019 among 1004 players</a:t>
            </a:r>
            <a:r>
              <a:rPr lang="en" sz="2400">
                <a:solidFill>
                  <a:schemeClr val="accent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 sz="3500">
              <a:solidFill>
                <a:schemeClr val="accen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5"/>
          <p:cNvSpPr txBox="1"/>
          <p:nvPr>
            <p:ph type="title"/>
          </p:nvPr>
        </p:nvSpPr>
        <p:spPr>
          <a:xfrm>
            <a:off x="1297500" y="393750"/>
            <a:ext cx="21375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Research</a:t>
            </a:r>
            <a:endParaRPr sz="3300"/>
          </a:p>
        </p:txBody>
      </p:sp>
      <p:sp>
        <p:nvSpPr>
          <p:cNvPr id="147" name="Google Shape;147;p15"/>
          <p:cNvSpPr txBox="1"/>
          <p:nvPr>
            <p:ph idx="1" type="body"/>
          </p:nvPr>
        </p:nvSpPr>
        <p:spPr>
          <a:xfrm>
            <a:off x="1122900" y="960775"/>
            <a:ext cx="6898200" cy="3079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1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120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Times New Roman"/>
              <a:buChar char="●"/>
            </a:pPr>
            <a:r>
              <a:rPr b="1" lang="en" sz="21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Medical staff use the EHR(electronic health record)</a:t>
            </a:r>
            <a:r>
              <a:rPr lang="en" sz="1050">
                <a:solidFill>
                  <a:srgbClr val="202122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1800">
                <a:solidFill>
                  <a:schemeClr val="accent1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1" lang="en" sz="21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for clinical care and are trained throughout the year to standardize reporting,</a:t>
            </a:r>
            <a:endParaRPr b="1" sz="21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Times New Roman"/>
              <a:buChar char="●"/>
            </a:pPr>
            <a:r>
              <a:rPr b="1" lang="en" sz="20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Incidence rate of game-related concussions was calculated as the rate per 10,000 player-plays to account for the number of plays in which each individual player participated as recorded in GSIS.</a:t>
            </a:r>
            <a:endParaRPr b="1" sz="20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 b="1" sz="21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2100">
              <a:solidFill>
                <a:srgbClr val="21212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6"/>
          <p:cNvSpPr txBox="1"/>
          <p:nvPr>
            <p:ph type="title"/>
          </p:nvPr>
        </p:nvSpPr>
        <p:spPr>
          <a:xfrm>
            <a:off x="1297500" y="393750"/>
            <a:ext cx="22797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Results</a:t>
            </a:r>
            <a:endParaRPr sz="3300"/>
          </a:p>
        </p:txBody>
      </p:sp>
      <p:sp>
        <p:nvSpPr>
          <p:cNvPr id="153" name="Google Shape;153;p16"/>
          <p:cNvSpPr txBox="1"/>
          <p:nvPr/>
        </p:nvSpPr>
        <p:spPr>
          <a:xfrm>
            <a:off x="1984425" y="2028925"/>
            <a:ext cx="4929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Lato"/>
              <a:ea typeface="Lato"/>
              <a:cs typeface="Lato"/>
              <a:sym typeface="Lato"/>
            </a:endParaRPr>
          </a:p>
        </p:txBody>
      </p:sp>
      <p:graphicFrame>
        <p:nvGraphicFramePr>
          <p:cNvPr id="154" name="Google Shape;154;p16"/>
          <p:cNvGraphicFramePr/>
          <p:nvPr/>
        </p:nvGraphicFramePr>
        <p:xfrm>
          <a:off x="1416025" y="14071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{63B5176D-70E2-4DAA-A1CA-63C01BAD6ECC}</a:tableStyleId>
              </a:tblPr>
              <a:tblGrid>
                <a:gridCol w="1438275"/>
                <a:gridCol w="733425"/>
                <a:gridCol w="733425"/>
                <a:gridCol w="733425"/>
                <a:gridCol w="733425"/>
                <a:gridCol w="733425"/>
                <a:gridCol w="1933575"/>
              </a:tblGrid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2015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2016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2017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2018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2019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5-Year Average (Column %)</a:t>
                      </a:r>
                      <a:endParaRPr b="1"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95275">
                <a:tc gridSpan="7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Season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 Offseason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6.6 (2.5)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 Preseason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83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71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92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79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81.0 (31.1)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 Regular season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192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172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135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145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166.8 (64.1)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 Postseason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6.0 (2.3)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85750">
                <a:tc gridSpan="7"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Team activity</a:t>
                      </a:r>
                      <a:r>
                        <a:rPr i="1" lang="en" sz="7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b</a:t>
                      </a:r>
                      <a:endParaRPr i="1" sz="7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 hMerge="1"/>
                <a:tc hMerge="1"/>
                <a:tc hMerge="1"/>
                <a:tc hMerge="1"/>
                <a:tc hMerge="1"/>
                <a:tc hMerge="1"/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 Game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241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217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234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164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209.2 (80.3)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85750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 Practice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43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38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50.8 (19.5)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  <a:tr h="295275"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 Conditioning/other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  <a:tc>
                  <a:txBody>
                    <a:bodyPr/>
                    <a:lstStyle/>
                    <a:p>
                      <a:pPr indent="0" lvl="0" marL="0" rtl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1200">
                          <a:solidFill>
                            <a:srgbClr val="212121"/>
                          </a:solidFill>
                          <a:highlight>
                            <a:srgbClr val="FFFCF0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0.4 (0.2)</a:t>
                      </a:r>
                      <a:endParaRPr sz="1200">
                        <a:solidFill>
                          <a:srgbClr val="212121"/>
                        </a:solidFill>
                        <a:highlight>
                          <a:srgbClr val="FFFCF0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T="30475" marB="30475" marR="60950" marL="60950"/>
                </a:tc>
              </a:tr>
            </a:tbl>
          </a:graphicData>
        </a:graphic>
      </p:graphicFrame>
      <p:sp>
        <p:nvSpPr>
          <p:cNvPr id="155" name="Google Shape;155;p16"/>
          <p:cNvSpPr txBox="1"/>
          <p:nvPr/>
        </p:nvSpPr>
        <p:spPr>
          <a:xfrm>
            <a:off x="3339300" y="225050"/>
            <a:ext cx="3000000" cy="914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7307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734126"/>
                </a:solidFill>
                <a:highlight>
                  <a:srgbClr val="FFFCF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Table 1.</a:t>
            </a:r>
            <a:endParaRPr sz="1600">
              <a:solidFill>
                <a:srgbClr val="734126"/>
              </a:solidFill>
              <a:highlight>
                <a:srgbClr val="FFFCF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None/>
            </a:pPr>
            <a:r>
              <a:rPr lang="en" sz="1200">
                <a:solidFill>
                  <a:srgbClr val="333333"/>
                </a:solidFill>
                <a:highlight>
                  <a:srgbClr val="FFFCF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Concussion incidence by year, 2015-2019</a:t>
            </a:r>
            <a:r>
              <a:rPr i="1" lang="en" sz="700">
                <a:solidFill>
                  <a:srgbClr val="333333"/>
                </a:solidFill>
                <a:highlight>
                  <a:srgbClr val="FFFCF0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</a:t>
            </a:r>
            <a:endParaRPr i="1" sz="700">
              <a:solidFill>
                <a:srgbClr val="333333"/>
              </a:solidFill>
              <a:highlight>
                <a:srgbClr val="FFFCF0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17"/>
          <p:cNvSpPr txBox="1"/>
          <p:nvPr>
            <p:ph type="title"/>
          </p:nvPr>
        </p:nvSpPr>
        <p:spPr>
          <a:xfrm>
            <a:off x="1297500" y="393750"/>
            <a:ext cx="31698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Discussion</a:t>
            </a:r>
            <a:endParaRPr sz="3300"/>
          </a:p>
        </p:txBody>
      </p:sp>
      <p:sp>
        <p:nvSpPr>
          <p:cNvPr id="161" name="Google Shape;161;p17"/>
          <p:cNvSpPr txBox="1"/>
          <p:nvPr>
            <p:ph idx="1" type="body"/>
          </p:nvPr>
        </p:nvSpPr>
        <p:spPr>
          <a:xfrm>
            <a:off x="1155125" y="1514175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Times New Roman"/>
              <a:buChar char="●"/>
            </a:pPr>
            <a:r>
              <a:rPr b="1" lang="en" sz="18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rate of 70.6 and 61.7 concussions per 100 games in preseason and regular season, respectively.</a:t>
            </a:r>
            <a:endParaRPr b="1" sz="18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b="1" sz="18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62" name="Google Shape;16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69254" y="2232308"/>
            <a:ext cx="4374754" cy="2911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6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8"/>
          <p:cNvSpPr txBox="1"/>
          <p:nvPr>
            <p:ph type="title"/>
          </p:nvPr>
        </p:nvSpPr>
        <p:spPr>
          <a:xfrm>
            <a:off x="1297500" y="393750"/>
            <a:ext cx="26892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/>
              <a:t>Conclusion </a:t>
            </a:r>
            <a:endParaRPr sz="3200"/>
          </a:p>
        </p:txBody>
      </p:sp>
      <p:sp>
        <p:nvSpPr>
          <p:cNvPr id="168" name="Google Shape;168;p18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b="1" lang="en" sz="22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Incidence and prevalence of concussion in football have been reported and studied extensively at the youth,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6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33</a:t>
            </a:r>
            <a:r>
              <a:rPr b="1" lang="en" sz="22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middle school,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</a:t>
            </a:r>
            <a:r>
              <a:rPr b="1" lang="en" sz="22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high school,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22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30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35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37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0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41</a:t>
            </a:r>
            <a:r>
              <a:rPr b="1" lang="en" sz="22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and collegiate levels.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1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17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18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34</a:t>
            </a:r>
            <a:r>
              <a:rPr b="1" lang="en" sz="1850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</a:t>
            </a:r>
            <a:r>
              <a:rPr b="1" lang="en" sz="18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1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42</a:t>
            </a:r>
            <a:endParaRPr b="1" sz="2000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9"/>
          <p:cNvSpPr txBox="1"/>
          <p:nvPr>
            <p:ph type="title"/>
          </p:nvPr>
        </p:nvSpPr>
        <p:spPr>
          <a:xfrm>
            <a:off x="1297500" y="393750"/>
            <a:ext cx="46113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/>
              <a:t>Clinical </a:t>
            </a:r>
            <a:r>
              <a:rPr lang="en" sz="3400"/>
              <a:t>bottom line</a:t>
            </a:r>
            <a:endParaRPr sz="3400"/>
          </a:p>
        </p:txBody>
      </p:sp>
      <p:sp>
        <p:nvSpPr>
          <p:cNvPr id="174" name="Google Shape;174;p19"/>
          <p:cNvSpPr txBox="1"/>
          <p:nvPr>
            <p:ph idx="1" type="body"/>
          </p:nvPr>
        </p:nvSpPr>
        <p:spPr>
          <a:xfrm>
            <a:off x="1251900" y="1549750"/>
            <a:ext cx="6640200" cy="313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92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00"/>
              <a:buFont typeface="Times New Roman"/>
              <a:buChar char="●"/>
            </a:pPr>
            <a:r>
              <a:rPr b="1" lang="en" sz="19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The decreased incidence observed in 2018 and 2019 has provided a new benchmark from which to work toward further reduction in concussive injury in the NFL.</a:t>
            </a:r>
            <a:endParaRPr b="1" sz="19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Font typeface="Times New Roman"/>
              <a:buChar char="●"/>
            </a:pPr>
            <a:r>
              <a:rPr lang="en" sz="1500">
                <a:solidFill>
                  <a:srgbClr val="21212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1" lang="en" sz="19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A detailed analysis of the study by Dai et al</a:t>
            </a:r>
            <a:r>
              <a:rPr b="1" lang="en" sz="1550" u="sng">
                <a:solidFill>
                  <a:schemeClr val="accent1"/>
                </a:solidFill>
                <a:latin typeface="Times New Roman"/>
                <a:ea typeface="Times New Roman"/>
                <a:cs typeface="Times New Roman"/>
                <a:sym typeface="Times New Roman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12</a:t>
            </a:r>
            <a:r>
              <a:rPr b="1" lang="en" sz="1900">
                <a:solidFill>
                  <a:schemeClr val="accent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indicates that neither practice nor game concussions during the preseason, bye weeks, or postseason were included; these are remarkable omissions since they represent a key component of concussion incidence in the NFL. </a:t>
            </a:r>
            <a:endParaRPr b="1" sz="2500">
              <a:solidFill>
                <a:schemeClr val="accent1"/>
              </a:solidFill>
              <a:highlight>
                <a:srgbClr val="FFFFFF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0"/>
          <p:cNvSpPr txBox="1"/>
          <p:nvPr>
            <p:ph type="title"/>
          </p:nvPr>
        </p:nvSpPr>
        <p:spPr>
          <a:xfrm>
            <a:off x="1297500" y="393750"/>
            <a:ext cx="2618100" cy="914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/>
              <a:t>Citation</a:t>
            </a:r>
            <a:endParaRPr sz="3300"/>
          </a:p>
        </p:txBody>
      </p:sp>
      <p:sp>
        <p:nvSpPr>
          <p:cNvPr id="180" name="Google Shape;180;p20"/>
          <p:cNvSpPr txBox="1"/>
          <p:nvPr>
            <p:ph idx="1" type="body"/>
          </p:nvPr>
        </p:nvSpPr>
        <p:spPr>
          <a:xfrm>
            <a:off x="1297500" y="1567550"/>
            <a:ext cx="7038900" cy="29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Christina D. ,Mac</a:t>
            </a: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4"/>
              </a:rPr>
              <a:t>Gary Solomon</a:t>
            </a:r>
            <a:r>
              <a:rPr b="1" lang="en" sz="1600"/>
              <a:t>, </a:t>
            </a: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5"/>
              </a:rPr>
              <a:t>Tracey Covassin</a:t>
            </a:r>
            <a:r>
              <a:rPr b="1" lang="en" sz="1600"/>
              <a:t>, </a:t>
            </a: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6"/>
              </a:rPr>
              <a:t>Nicholas Theodore</a:t>
            </a:r>
            <a:r>
              <a:rPr b="1" lang="en" sz="1600"/>
              <a:t>, </a:t>
            </a: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7"/>
              </a:rPr>
              <a:t>Javier Cárde</a:t>
            </a:r>
            <a:r>
              <a:rPr b="1" lang="en" sz="1600"/>
              <a:t>nas </a:t>
            </a:r>
            <a:r>
              <a:rPr b="1" lang="en" sz="1600">
                <a:uFill>
                  <a:noFill/>
                </a:uFill>
                <a:latin typeface="Arial"/>
                <a:ea typeface="Arial"/>
                <a:cs typeface="Arial"/>
                <a:sym typeface="Arial"/>
                <a:hlinkClick r:id="rId8"/>
              </a:rPr>
              <a:t>Allen Sills</a:t>
            </a:r>
            <a:r>
              <a:rPr b="1" lang="en" sz="700">
                <a:latin typeface="Arial"/>
                <a:ea typeface="Arial"/>
                <a:cs typeface="Arial"/>
                <a:sym typeface="Arial"/>
              </a:rPr>
              <a:t>  </a:t>
            </a:r>
            <a:r>
              <a:rPr b="1" lang="en" sz="1600">
                <a:latin typeface="Times New Roman"/>
                <a:ea typeface="Times New Roman"/>
                <a:cs typeface="Times New Roman"/>
                <a:sym typeface="Times New Roman"/>
              </a:rPr>
              <a:t>Epidemiology of Concussion in the National Football League, 2021;13(5):423-440 </a:t>
            </a:r>
            <a:endParaRPr sz="160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9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Focus">
  <a:themeElements>
    <a:clrScheme name="Focus">
      <a:dk1>
        <a:srgbClr val="1B212C"/>
      </a:dk1>
      <a:lt1>
        <a:srgbClr val="FFFFFF"/>
      </a:lt1>
      <a:dk2>
        <a:srgbClr val="D9D9D9"/>
      </a:dk2>
      <a:lt2>
        <a:srgbClr val="82C7A5"/>
      </a:lt2>
      <a:accent1>
        <a:srgbClr val="0145AC"/>
      </a:accent1>
      <a:accent2>
        <a:srgbClr val="EECE1A"/>
      </a:accent2>
      <a:accent3>
        <a:srgbClr val="4E5567"/>
      </a:accent3>
      <a:accent4>
        <a:srgbClr val="F4D6AD"/>
      </a:accent4>
      <a:accent5>
        <a:srgbClr val="7890CD"/>
      </a:accent5>
      <a:accent6>
        <a:srgbClr val="F15E22"/>
      </a:accent6>
      <a:hlink>
        <a:srgbClr val="7890CD"/>
      </a:hlink>
      <a:folHlink>
        <a:srgbClr val="7890C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