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78" r:id="rId6"/>
    <p:sldId id="281" r:id="rId7"/>
    <p:sldId id="282" r:id="rId8"/>
    <p:sldId id="283" r:id="rId9"/>
    <p:sldId id="28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6" r:id="rId19"/>
    <p:sldId id="277" r:id="rId2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>
        <p:scale>
          <a:sx n="88" d="100"/>
          <a:sy n="88" d="100"/>
        </p:scale>
        <p:origin x="69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169920" cy="482027"/>
          </a:xfrm>
          <a:prstGeom prst="rect">
            <a:avLst/>
          </a:prstGeom>
        </p:spPr>
        <p:txBody>
          <a:bodyPr vert="horz" lIns="95738" tIns="47869" rIns="95738" bIns="4786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4"/>
            <a:ext cx="3169920" cy="482027"/>
          </a:xfrm>
          <a:prstGeom prst="rect">
            <a:avLst/>
          </a:prstGeom>
        </p:spPr>
        <p:txBody>
          <a:bodyPr vert="horz" lIns="95738" tIns="47869" rIns="95738" bIns="47869" rtlCol="0"/>
          <a:lstStyle>
            <a:lvl1pPr algn="r">
              <a:defRPr sz="1300"/>
            </a:lvl1pPr>
          </a:lstStyle>
          <a:p>
            <a:fld id="{0A6FF4B1-4F41-4DD9-A908-84405B8044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178"/>
            <a:ext cx="3169920" cy="482027"/>
          </a:xfrm>
          <a:prstGeom prst="rect">
            <a:avLst/>
          </a:prstGeom>
        </p:spPr>
        <p:txBody>
          <a:bodyPr vert="horz" lIns="95738" tIns="47869" rIns="95738" bIns="4786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178"/>
            <a:ext cx="3169920" cy="482027"/>
          </a:xfrm>
          <a:prstGeom prst="rect">
            <a:avLst/>
          </a:prstGeom>
        </p:spPr>
        <p:txBody>
          <a:bodyPr vert="horz" lIns="95738" tIns="47869" rIns="95738" bIns="47869" rtlCol="0" anchor="b"/>
          <a:lstStyle>
            <a:lvl1pPr algn="r">
              <a:defRPr sz="1300"/>
            </a:lvl1pPr>
          </a:lstStyle>
          <a:p>
            <a:fld id="{08165A29-C97D-4396-B375-F8B96D49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57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4T20:51:51.1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4T20:51:55.15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0,'1558'0,"-1544"0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4T20:51:58.5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17,'310'0,"-171"-16,466 16,-88 0,-503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4T20:52:04.89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1,'710'0,"-542"30,594-30,79 0,-684-16,-3 17,-138-1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4T20:52:09.79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1,'416'0,"-325"22,-15-2,-54-11,1-2,0-1,0 0,1-2,-1-1,1-1,0-1,0-1,0-1,6-1,38 0,483 2,-537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8101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ADC20E38-A613-49C4-AC25-B42CA445353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0" y="4621213"/>
            <a:ext cx="5851525" cy="3779837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9"/>
            <a:ext cx="3170238" cy="48101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8" cy="48101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8FB3739C-12FC-4DC5-87F5-4899B8FD4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5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customXml" Target="../ink/ink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m@wlac.edu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lac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2998129"/>
            <a:ext cx="8361229" cy="2098226"/>
          </a:xfrm>
        </p:spPr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Como </a:t>
            </a:r>
            <a:r>
              <a:rPr lang="en-US" dirty="0" err="1">
                <a:latin typeface="Californian FB" panose="0207040306080B030204" pitchFamily="18" charset="0"/>
              </a:rPr>
              <a:t>aplicar</a:t>
            </a:r>
            <a:r>
              <a:rPr lang="en-US" dirty="0">
                <a:latin typeface="Californian FB" panose="0207040306080B030204" pitchFamily="18" charset="0"/>
              </a:rPr>
              <a:t> para </a:t>
            </a:r>
            <a:r>
              <a:rPr lang="en-US" dirty="0" err="1">
                <a:latin typeface="Californian FB" panose="0207040306080B030204" pitchFamily="18" charset="0"/>
              </a:rPr>
              <a:t>clases</a:t>
            </a:r>
            <a:r>
              <a:rPr lang="en-US" dirty="0">
                <a:latin typeface="Californian FB" panose="0207040306080B030204" pitchFamily="18" charset="0"/>
              </a:rPr>
              <a:t> sin </a:t>
            </a:r>
            <a:r>
              <a:rPr lang="en-US" dirty="0" err="1">
                <a:latin typeface="Californian FB" panose="0207040306080B030204" pitchFamily="18" charset="0"/>
              </a:rPr>
              <a:t>credito</a:t>
            </a:r>
            <a:endParaRPr lang="en-US" dirty="0">
              <a:latin typeface="Californian FB" panose="0207040306080B030204" pitchFamily="18" charset="0"/>
            </a:endParaRPr>
          </a:p>
        </p:txBody>
      </p:sp>
      <p:pic>
        <p:nvPicPr>
          <p:cNvPr id="1029" name="Picture 5" descr="WLAC-col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29" r="100000">
                        <a14:foregroundMark x1="44737" y1="77348" x2="44737" y2="77348"/>
                        <a14:foregroundMark x1="29276" y1="77348" x2="29276" y2="77348"/>
                        <a14:foregroundMark x1="23684" y1="85083" x2="23684" y2="85083"/>
                        <a14:foregroundMark x1="63158" y1="70718" x2="63158" y2="70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140" y="4969955"/>
            <a:ext cx="122706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91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157" y="197136"/>
            <a:ext cx="9601200" cy="1485900"/>
          </a:xfrm>
        </p:spPr>
        <p:txBody>
          <a:bodyPr/>
          <a:lstStyle/>
          <a:p>
            <a:r>
              <a:rPr lang="en-US" dirty="0" err="1"/>
              <a:t>Informacion</a:t>
            </a:r>
            <a:r>
              <a:rPr lang="en-US" dirty="0"/>
              <a:t> de </a:t>
            </a:r>
            <a:r>
              <a:rPr lang="en-US" dirty="0" err="1"/>
              <a:t>Matriculacion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129DF-676F-0844-BBB8-EC9516BA9550}"/>
              </a:ext>
            </a:extLst>
          </p:cNvPr>
          <p:cNvSpPr txBox="1"/>
          <p:nvPr/>
        </p:nvSpPr>
        <p:spPr>
          <a:xfrm>
            <a:off x="9077881" y="4421558"/>
            <a:ext cx="2184627" cy="20313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Seleccione</a:t>
            </a:r>
            <a:r>
              <a:rPr lang="en-US" dirty="0"/>
              <a:t> un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educativo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es </a:t>
            </a:r>
            <a:r>
              <a:rPr lang="en-US" dirty="0" err="1"/>
              <a:t>nomas</a:t>
            </a:r>
            <a:r>
              <a:rPr lang="en-US" dirty="0"/>
              <a:t> para sin </a:t>
            </a:r>
            <a:r>
              <a:rPr lang="en-US" dirty="0" err="1"/>
              <a:t>credito</a:t>
            </a:r>
            <a:r>
              <a:rPr lang="en-US" dirty="0"/>
              <a:t> </a:t>
            </a:r>
            <a:r>
              <a:rPr lang="en-US" dirty="0" err="1"/>
              <a:t>entonces</a:t>
            </a:r>
            <a:r>
              <a:rPr lang="en-US" dirty="0"/>
              <a:t> </a:t>
            </a:r>
            <a:r>
              <a:rPr lang="en-US" dirty="0" err="1"/>
              <a:t>seleccione</a:t>
            </a:r>
            <a:r>
              <a:rPr lang="en-US" dirty="0"/>
              <a:t>- </a:t>
            </a:r>
            <a:r>
              <a:rPr lang="en-US" dirty="0" err="1"/>
              <a:t>mejorar</a:t>
            </a:r>
            <a:r>
              <a:rPr lang="en-US" dirty="0"/>
              <a:t> sus “</a:t>
            </a:r>
            <a:r>
              <a:rPr lang="en-US" dirty="0" err="1"/>
              <a:t>habilidades</a:t>
            </a:r>
            <a:r>
              <a:rPr lang="en-US" dirty="0"/>
              <a:t> </a:t>
            </a:r>
            <a:r>
              <a:rPr lang="en-US" dirty="0" err="1"/>
              <a:t>basicas</a:t>
            </a:r>
            <a:r>
              <a:rPr lang="en-US" dirty="0"/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5129DF-676F-0844-BBB8-EC9516BA9550}"/>
              </a:ext>
            </a:extLst>
          </p:cNvPr>
          <p:cNvSpPr txBox="1"/>
          <p:nvPr/>
        </p:nvSpPr>
        <p:spPr>
          <a:xfrm>
            <a:off x="9743526" y="2187508"/>
            <a:ext cx="1930148" cy="147732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Siempre</a:t>
            </a:r>
            <a:r>
              <a:rPr lang="en-US" dirty="0"/>
              <a:t> </a:t>
            </a:r>
            <a:r>
              <a:rPr lang="en-US" dirty="0" err="1"/>
              <a:t>seleccione</a:t>
            </a:r>
            <a:r>
              <a:rPr lang="en-US" dirty="0"/>
              <a:t> el </a:t>
            </a:r>
            <a:r>
              <a:rPr lang="en-US" dirty="0" err="1"/>
              <a:t>semestre</a:t>
            </a:r>
            <a:r>
              <a:rPr lang="en-US" dirty="0"/>
              <a:t> actual o la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opcion</a:t>
            </a:r>
            <a:r>
              <a:rPr lang="en-US" dirty="0"/>
              <a:t> que sale.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9E7DEE24-526F-8947-9540-B3357607E9F3}"/>
              </a:ext>
            </a:extLst>
          </p:cNvPr>
          <p:cNvSpPr/>
          <p:nvPr/>
        </p:nvSpPr>
        <p:spPr>
          <a:xfrm>
            <a:off x="8848577" y="3363088"/>
            <a:ext cx="813977" cy="369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295AC5-D80A-454D-A89C-1A13D3D9FA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5672" y="1077686"/>
            <a:ext cx="8102906" cy="4647703"/>
          </a:xfrm>
          <a:prstGeom prst="rect">
            <a:avLst/>
          </a:prstGeom>
        </p:spPr>
      </p:pic>
      <p:sp>
        <p:nvSpPr>
          <p:cNvPr id="12" name="Left Arrow 11">
            <a:extLst>
              <a:ext uri="{FF2B5EF4-FFF2-40B4-BE49-F238E27FC236}">
                <a16:creationId xmlns:a16="http://schemas.microsoft.com/office/drawing/2014/main" id="{3D52A3CA-BBEF-5C4C-BA47-08C328B98318}"/>
              </a:ext>
            </a:extLst>
          </p:cNvPr>
          <p:cNvSpPr/>
          <p:nvPr/>
        </p:nvSpPr>
        <p:spPr>
          <a:xfrm rot="2297588">
            <a:off x="8555152" y="4253710"/>
            <a:ext cx="505179" cy="2320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06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6440" y="307481"/>
            <a:ext cx="9601200" cy="1485900"/>
          </a:xfrm>
        </p:spPr>
        <p:txBody>
          <a:bodyPr/>
          <a:lstStyle/>
          <a:p>
            <a:r>
              <a:rPr lang="en-US" dirty="0" err="1"/>
              <a:t>Informacion</a:t>
            </a:r>
            <a:r>
              <a:rPr lang="en-US" dirty="0"/>
              <a:t> personal y </a:t>
            </a:r>
            <a:r>
              <a:rPr lang="en-US" dirty="0" err="1"/>
              <a:t>direccion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868785" y="4214553"/>
            <a:ext cx="199506" cy="17241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015395" y="1953539"/>
            <a:ext cx="2751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informacion</a:t>
            </a:r>
            <a:r>
              <a:rPr lang="en-US" dirty="0"/>
              <a:t> personal no es la </a:t>
            </a:r>
            <a:r>
              <a:rPr lang="en-US" dirty="0" err="1"/>
              <a:t>misma</a:t>
            </a:r>
            <a:r>
              <a:rPr lang="en-US" dirty="0"/>
              <a:t> que </a:t>
            </a:r>
            <a:r>
              <a:rPr lang="en-US" dirty="0" err="1"/>
              <a:t>puso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de CCAPPLY, </a:t>
            </a:r>
            <a:r>
              <a:rPr lang="en-US" dirty="0" err="1"/>
              <a:t>seleccione</a:t>
            </a:r>
            <a:r>
              <a:rPr lang="en-US" dirty="0"/>
              <a:t> a “</a:t>
            </a:r>
            <a:r>
              <a:rPr lang="en-US" dirty="0" err="1"/>
              <a:t>Revisar</a:t>
            </a:r>
            <a:r>
              <a:rPr lang="en-US" dirty="0"/>
              <a:t> Mi </a:t>
            </a:r>
            <a:r>
              <a:rPr lang="en-US" dirty="0" err="1"/>
              <a:t>Cuenta</a:t>
            </a:r>
            <a:r>
              <a:rPr lang="en-US" dirty="0"/>
              <a:t>” </a:t>
            </a:r>
            <a:r>
              <a:rPr lang="en-US" dirty="0" err="1"/>
              <a:t>si</a:t>
            </a:r>
            <a:r>
              <a:rPr lang="en-US" dirty="0"/>
              <a:t> no </a:t>
            </a:r>
            <a:r>
              <a:rPr lang="en-US" dirty="0" err="1"/>
              <a:t>siga</a:t>
            </a:r>
            <a:r>
              <a:rPr lang="en-US" dirty="0"/>
              <a:t> a la </a:t>
            </a:r>
            <a:r>
              <a:rPr lang="en-US" dirty="0" err="1"/>
              <a:t>direccion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E97368-5A32-4E0E-BD2A-4468B7D912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10985" y="1137978"/>
            <a:ext cx="7489372" cy="3749708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4345033" y="2557305"/>
            <a:ext cx="4586696" cy="3693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5955544">
            <a:off x="2391896" y="4612021"/>
            <a:ext cx="1370081" cy="30948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A19574-4836-4245-B1BD-F637CAD373A7}"/>
              </a:ext>
            </a:extLst>
          </p:cNvPr>
          <p:cNvSpPr txBox="1"/>
          <p:nvPr/>
        </p:nvSpPr>
        <p:spPr>
          <a:xfrm>
            <a:off x="1834243" y="5649686"/>
            <a:ext cx="4376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direccion</a:t>
            </a:r>
            <a:r>
              <a:rPr lang="en-US" dirty="0"/>
              <a:t> es la </a:t>
            </a:r>
            <a:r>
              <a:rPr lang="en-US" dirty="0" err="1"/>
              <a:t>misma</a:t>
            </a:r>
            <a:r>
              <a:rPr lang="en-US" dirty="0"/>
              <a:t> que </a:t>
            </a:r>
            <a:r>
              <a:rPr lang="en-US" dirty="0" err="1"/>
              <a:t>puso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de CCAPPLY por favor </a:t>
            </a:r>
            <a:r>
              <a:rPr lang="en-US" dirty="0" err="1"/>
              <a:t>seleccione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.</a:t>
            </a:r>
          </a:p>
        </p:txBody>
      </p:sp>
      <p:sp>
        <p:nvSpPr>
          <p:cNvPr id="21" name="Left Arrow 12">
            <a:extLst>
              <a:ext uri="{FF2B5EF4-FFF2-40B4-BE49-F238E27FC236}">
                <a16:creationId xmlns:a16="http://schemas.microsoft.com/office/drawing/2014/main" id="{1D8C9C56-2270-46F8-9111-3DB30B071C38}"/>
              </a:ext>
            </a:extLst>
          </p:cNvPr>
          <p:cNvSpPr/>
          <p:nvPr/>
        </p:nvSpPr>
        <p:spPr>
          <a:xfrm rot="4060571">
            <a:off x="7083638" y="5376902"/>
            <a:ext cx="1370081" cy="30948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D6CE4-CA12-4BAA-9342-43487ECCEB7C}"/>
              </a:ext>
            </a:extLst>
          </p:cNvPr>
          <p:cNvSpPr txBox="1"/>
          <p:nvPr/>
        </p:nvSpPr>
        <p:spPr>
          <a:xfrm>
            <a:off x="8490857" y="5399314"/>
            <a:ext cx="310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 </a:t>
            </a:r>
            <a:r>
              <a:rPr lang="en-US" dirty="0" err="1"/>
              <a:t>terminar</a:t>
            </a:r>
            <a:r>
              <a:rPr lang="en-US" dirty="0"/>
              <a:t> </a:t>
            </a:r>
            <a:r>
              <a:rPr lang="en-US" dirty="0" err="1"/>
              <a:t>presione</a:t>
            </a:r>
            <a:r>
              <a:rPr lang="en-US" dirty="0"/>
              <a:t> “</a:t>
            </a:r>
            <a:r>
              <a:rPr lang="en-US" b="1" dirty="0" err="1">
                <a:solidFill>
                  <a:srgbClr val="0070C0"/>
                </a:solidFill>
              </a:rPr>
              <a:t>Continuar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66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4925" y="174171"/>
            <a:ext cx="9601200" cy="1485900"/>
          </a:xfrm>
        </p:spPr>
        <p:txBody>
          <a:bodyPr/>
          <a:lstStyle/>
          <a:p>
            <a:r>
              <a:rPr lang="en-US" dirty="0" err="1"/>
              <a:t>Educacion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CA13B-07E6-704D-9722-7D184EC8F827}"/>
              </a:ext>
            </a:extLst>
          </p:cNvPr>
          <p:cNvSpPr txBox="1"/>
          <p:nvPr/>
        </p:nvSpPr>
        <p:spPr>
          <a:xfrm>
            <a:off x="7704107" y="1168489"/>
            <a:ext cx="1542325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Seleccione</a:t>
            </a:r>
            <a:r>
              <a:rPr lang="en-US" dirty="0"/>
              <a:t> </a:t>
            </a:r>
            <a:r>
              <a:rPr lang="en-US" b="1" dirty="0"/>
              <a:t>“</a:t>
            </a:r>
            <a:r>
              <a:rPr lang="en-US" b="1" dirty="0" err="1"/>
              <a:t>estudiante</a:t>
            </a:r>
            <a:r>
              <a:rPr lang="en-US" b="1" dirty="0"/>
              <a:t> </a:t>
            </a:r>
            <a:r>
              <a:rPr lang="en-US" b="1" dirty="0" err="1"/>
              <a:t>primerizo</a:t>
            </a:r>
            <a:r>
              <a:rPr lang="en-US" dirty="0"/>
              <a:t>…”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015766-9116-4DF9-B97B-C242C50F74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2187" y="806920"/>
            <a:ext cx="5943600" cy="3413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54A748-64A8-49AF-9030-B87918091A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52187" y="3986984"/>
            <a:ext cx="5943600" cy="2696845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75BC4A80-F346-0047-9BD3-A95E3E1868C0}"/>
              </a:ext>
            </a:extLst>
          </p:cNvPr>
          <p:cNvSpPr/>
          <p:nvPr/>
        </p:nvSpPr>
        <p:spPr>
          <a:xfrm>
            <a:off x="6334026" y="2030185"/>
            <a:ext cx="1370081" cy="42119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8">
            <a:extLst>
              <a:ext uri="{FF2B5EF4-FFF2-40B4-BE49-F238E27FC236}">
                <a16:creationId xmlns:a16="http://schemas.microsoft.com/office/drawing/2014/main" id="{1D132419-EF4D-4D17-83AB-3F1C177D8353}"/>
              </a:ext>
            </a:extLst>
          </p:cNvPr>
          <p:cNvSpPr/>
          <p:nvPr/>
        </p:nvSpPr>
        <p:spPr>
          <a:xfrm>
            <a:off x="6334026" y="3507108"/>
            <a:ext cx="1370081" cy="42119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D47D0-A0AA-4A82-B6A2-F7EEB3FC630C}"/>
              </a:ext>
            </a:extLst>
          </p:cNvPr>
          <p:cNvSpPr txBox="1"/>
          <p:nvPr/>
        </p:nvSpPr>
        <p:spPr>
          <a:xfrm>
            <a:off x="7814326" y="2513721"/>
            <a:ext cx="4219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 no </a:t>
            </a:r>
            <a:r>
              <a:rPr lang="en-US" dirty="0" err="1"/>
              <a:t>fue</a:t>
            </a:r>
            <a:r>
              <a:rPr lang="en-US" dirty="0"/>
              <a:t> a la </a:t>
            </a:r>
            <a:r>
              <a:rPr lang="en-US" dirty="0" err="1"/>
              <a:t>preparatoria</a:t>
            </a:r>
            <a:r>
              <a:rPr lang="en-US" dirty="0"/>
              <a:t>, no </a:t>
            </a:r>
            <a:r>
              <a:rPr lang="en-US" dirty="0" err="1"/>
              <a:t>seleccione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opcion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el </a:t>
            </a:r>
            <a:r>
              <a:rPr lang="en-US" dirty="0" err="1"/>
              <a:t>sistema</a:t>
            </a:r>
            <a:r>
              <a:rPr lang="en-US" dirty="0"/>
              <a:t> no lo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aceptar</a:t>
            </a:r>
            <a:r>
              <a:rPr lang="en-US" dirty="0"/>
              <a:t> al final. </a:t>
            </a:r>
            <a:r>
              <a:rPr lang="en-US" b="1" u="sng" dirty="0" err="1"/>
              <a:t>Seleccione</a:t>
            </a:r>
            <a:r>
              <a:rPr lang="en-US" b="1" u="sng" dirty="0"/>
              <a:t> que se </a:t>
            </a:r>
            <a:r>
              <a:rPr lang="en-US" b="1" u="sng" dirty="0" err="1"/>
              <a:t>graduo</a:t>
            </a:r>
            <a:r>
              <a:rPr lang="en-US" b="1" u="sng" dirty="0"/>
              <a:t> de la </a:t>
            </a:r>
            <a:r>
              <a:rPr lang="en-US" b="1" u="sng" dirty="0" err="1"/>
              <a:t>preparatoria</a:t>
            </a:r>
            <a:r>
              <a:rPr lang="en-US" b="1" u="sng" dirty="0"/>
              <a:t> </a:t>
            </a:r>
            <a:r>
              <a:rPr lang="en-US" b="1" u="sng" dirty="0" err="1"/>
              <a:t>en</a:t>
            </a:r>
            <a:r>
              <a:rPr lang="en-US" b="1" u="sng" dirty="0"/>
              <a:t> </a:t>
            </a:r>
            <a:r>
              <a:rPr lang="en-US" b="1" u="sng" dirty="0" err="1"/>
              <a:t>su</a:t>
            </a:r>
            <a:r>
              <a:rPr lang="en-US" b="1" u="sng" dirty="0"/>
              <a:t> </a:t>
            </a:r>
            <a:r>
              <a:rPr lang="en-US" b="1" u="sng" dirty="0" err="1"/>
              <a:t>pais</a:t>
            </a:r>
            <a:r>
              <a:rPr lang="en-US" b="1" u="sng" dirty="0"/>
              <a:t> </a:t>
            </a:r>
            <a:r>
              <a:rPr lang="en-US" b="1" u="sng" dirty="0" err="1"/>
              <a:t>si</a:t>
            </a:r>
            <a:r>
              <a:rPr lang="en-US" b="1" u="sng" dirty="0"/>
              <a:t> </a:t>
            </a:r>
            <a:r>
              <a:rPr lang="en-US" b="1" u="sng" dirty="0" err="1"/>
              <a:t>nunca</a:t>
            </a:r>
            <a:r>
              <a:rPr lang="en-US" b="1" u="sng" dirty="0"/>
              <a:t> </a:t>
            </a:r>
            <a:r>
              <a:rPr lang="en-US" b="1" u="sng" dirty="0" err="1"/>
              <a:t>asistio</a:t>
            </a:r>
            <a:r>
              <a:rPr lang="en-US" b="1" u="sng" dirty="0"/>
              <a:t> o se </a:t>
            </a:r>
            <a:r>
              <a:rPr lang="en-US" b="1" u="sng" dirty="0" err="1"/>
              <a:t>graduo</a:t>
            </a:r>
            <a:r>
              <a:rPr lang="en-US" b="1" u="sng" dirty="0"/>
              <a:t> de la </a:t>
            </a:r>
            <a:r>
              <a:rPr lang="en-US" b="1" u="sng" dirty="0" err="1"/>
              <a:t>preparatoria</a:t>
            </a:r>
            <a:r>
              <a:rPr lang="en-US" b="1" u="sng" dirty="0"/>
              <a:t> </a:t>
            </a:r>
            <a:r>
              <a:rPr lang="en-US" b="1" u="sng" dirty="0" err="1"/>
              <a:t>aqui</a:t>
            </a:r>
            <a:r>
              <a:rPr lang="en-US" b="1" u="sng" dirty="0"/>
              <a:t> </a:t>
            </a:r>
            <a:r>
              <a:rPr lang="en-US" b="1" u="sng" dirty="0" err="1"/>
              <a:t>en</a:t>
            </a:r>
            <a:r>
              <a:rPr lang="en-US" b="1" u="sng" dirty="0"/>
              <a:t> </a:t>
            </a:r>
            <a:r>
              <a:rPr lang="en-US" b="1" u="sng" dirty="0" err="1"/>
              <a:t>Estados</a:t>
            </a:r>
            <a:r>
              <a:rPr lang="en-US" b="1" u="sng" dirty="0"/>
              <a:t> Unidos..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CF918-3285-4FE8-97BE-F49EE7260CF3}"/>
              </a:ext>
            </a:extLst>
          </p:cNvPr>
          <p:cNvSpPr txBox="1"/>
          <p:nvPr/>
        </p:nvSpPr>
        <p:spPr>
          <a:xfrm>
            <a:off x="7583813" y="4607790"/>
            <a:ext cx="4047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Seleccione</a:t>
            </a:r>
            <a:r>
              <a:rPr lang="en-US" dirty="0"/>
              <a:t> que </a:t>
            </a:r>
            <a:r>
              <a:rPr lang="en-US" dirty="0" err="1"/>
              <a:t>fue</a:t>
            </a:r>
            <a:r>
              <a:rPr lang="en-US" dirty="0"/>
              <a:t> a la </a:t>
            </a:r>
            <a:r>
              <a:rPr lang="en-US" dirty="0" err="1"/>
              <a:t>preparatoria</a:t>
            </a:r>
            <a:r>
              <a:rPr lang="en-US" dirty="0"/>
              <a:t>. </a:t>
            </a:r>
            <a:r>
              <a:rPr lang="en-US" dirty="0" err="1"/>
              <a:t>Ponga</a:t>
            </a:r>
            <a:r>
              <a:rPr lang="en-US" dirty="0"/>
              <a:t> la ultima </a:t>
            </a:r>
            <a:r>
              <a:rPr lang="en-US" dirty="0" err="1"/>
              <a:t>escuela</a:t>
            </a:r>
            <a:r>
              <a:rPr lang="en-US" dirty="0"/>
              <a:t> que </a:t>
            </a:r>
            <a:r>
              <a:rPr lang="en-US" dirty="0" err="1"/>
              <a:t>asistio</a:t>
            </a:r>
            <a:r>
              <a:rPr lang="en-US" dirty="0"/>
              <a:t> 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pais</a:t>
            </a:r>
            <a:r>
              <a:rPr lang="en-US" dirty="0"/>
              <a:t> o </a:t>
            </a:r>
            <a:r>
              <a:rPr lang="en-US" dirty="0" err="1"/>
              <a:t>aqui</a:t>
            </a:r>
            <a:r>
              <a:rPr lang="en-US" dirty="0"/>
              <a:t>. </a:t>
            </a:r>
            <a:r>
              <a:rPr lang="en-US" i="1" u="sng" dirty="0"/>
              <a:t>No </a:t>
            </a:r>
            <a:r>
              <a:rPr lang="en-US" i="1" u="sng" dirty="0" err="1"/>
              <a:t>importa</a:t>
            </a:r>
            <a:r>
              <a:rPr lang="en-US" i="1" u="sng" dirty="0"/>
              <a:t> </a:t>
            </a:r>
            <a:r>
              <a:rPr lang="en-US" i="1" u="sng" dirty="0" err="1"/>
              <a:t>si</a:t>
            </a:r>
            <a:r>
              <a:rPr lang="en-US" i="1" u="sng" dirty="0"/>
              <a:t> no </a:t>
            </a:r>
            <a:r>
              <a:rPr lang="en-US" i="1" u="sng" dirty="0" err="1"/>
              <a:t>asistio</a:t>
            </a:r>
            <a:r>
              <a:rPr lang="en-US" i="1" u="sng" dirty="0"/>
              <a:t> la </a:t>
            </a:r>
            <a:r>
              <a:rPr lang="en-US" i="1" u="sng" dirty="0" err="1"/>
              <a:t>preparatoria</a:t>
            </a:r>
            <a:r>
              <a:rPr lang="en-US" i="1" u="sng" dirty="0"/>
              <a:t>, el </a:t>
            </a:r>
            <a:r>
              <a:rPr lang="en-US" i="1" u="sng" dirty="0" err="1"/>
              <a:t>sistema</a:t>
            </a:r>
            <a:r>
              <a:rPr lang="en-US" i="1" u="sng" dirty="0"/>
              <a:t> </a:t>
            </a:r>
            <a:r>
              <a:rPr lang="en-US" i="1" u="sng" dirty="0" err="1"/>
              <a:t>quiere</a:t>
            </a:r>
            <a:r>
              <a:rPr lang="en-US" i="1" u="sng" dirty="0"/>
              <a:t> el </a:t>
            </a:r>
            <a:r>
              <a:rPr lang="en-US" i="1" u="sng" dirty="0" err="1"/>
              <a:t>pais</a:t>
            </a:r>
            <a:r>
              <a:rPr lang="en-US" i="1" u="sng" dirty="0"/>
              <a:t>, ciudad y </a:t>
            </a:r>
            <a:r>
              <a:rPr lang="en-US" i="1" u="sng" dirty="0" err="1"/>
              <a:t>nombre</a:t>
            </a:r>
            <a:r>
              <a:rPr lang="en-US" i="1" u="sng" dirty="0"/>
              <a:t> de la </a:t>
            </a:r>
            <a:r>
              <a:rPr lang="en-US" i="1" u="sng" dirty="0" err="1"/>
              <a:t>escuela</a:t>
            </a:r>
            <a:r>
              <a:rPr lang="en-US" dirty="0"/>
              <a:t>.- Al </a:t>
            </a:r>
            <a:r>
              <a:rPr lang="en-US" dirty="0" err="1"/>
              <a:t>terminar</a:t>
            </a:r>
            <a:r>
              <a:rPr lang="en-US" dirty="0"/>
              <a:t> </a:t>
            </a:r>
            <a:r>
              <a:rPr lang="en-US" dirty="0" err="1"/>
              <a:t>presione</a:t>
            </a:r>
            <a:r>
              <a:rPr lang="en-US" dirty="0"/>
              <a:t> a “CONTINUAR”</a:t>
            </a:r>
          </a:p>
        </p:txBody>
      </p:sp>
      <p:sp>
        <p:nvSpPr>
          <p:cNvPr id="12" name="Left Arrow 8">
            <a:extLst>
              <a:ext uri="{FF2B5EF4-FFF2-40B4-BE49-F238E27FC236}">
                <a16:creationId xmlns:a16="http://schemas.microsoft.com/office/drawing/2014/main" id="{2CCAA355-001C-4DC2-9CF3-8B81256ADC3A}"/>
              </a:ext>
            </a:extLst>
          </p:cNvPr>
          <p:cNvSpPr/>
          <p:nvPr/>
        </p:nvSpPr>
        <p:spPr>
          <a:xfrm>
            <a:off x="2492830" y="4432234"/>
            <a:ext cx="5050170" cy="42119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7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F5CBD3C-D491-4B4D-8946-B927832754C5}"/>
              </a:ext>
            </a:extLst>
          </p:cNvPr>
          <p:cNvSpPr txBox="1"/>
          <p:nvPr/>
        </p:nvSpPr>
        <p:spPr>
          <a:xfrm>
            <a:off x="9879420" y="930536"/>
            <a:ext cx="1885117" cy="535531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informacion</a:t>
            </a:r>
            <a:r>
              <a:rPr lang="en-US" dirty="0"/>
              <a:t> </a:t>
            </a:r>
            <a:r>
              <a:rPr lang="en-US" dirty="0" err="1"/>
              <a:t>demografica</a:t>
            </a:r>
            <a:r>
              <a:rPr lang="en-US" dirty="0"/>
              <a:t> es </a:t>
            </a:r>
            <a:r>
              <a:rPr lang="en-US" dirty="0" err="1"/>
              <a:t>informacion</a:t>
            </a:r>
            <a:r>
              <a:rPr lang="en-US" dirty="0"/>
              <a:t> que el colegio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colectar</a:t>
            </a:r>
            <a:r>
              <a:rPr lang="en-US" dirty="0"/>
              <a:t> para saber que </a:t>
            </a:r>
            <a:r>
              <a:rPr lang="en-US" dirty="0" err="1"/>
              <a:t>recursos</a:t>
            </a:r>
            <a:r>
              <a:rPr lang="en-US" dirty="0"/>
              <a:t> y </a:t>
            </a:r>
            <a:r>
              <a:rPr lang="en-US" dirty="0" err="1"/>
              <a:t>informacion</a:t>
            </a:r>
            <a:r>
              <a:rPr lang="en-US" dirty="0"/>
              <a:t> es </a:t>
            </a:r>
            <a:r>
              <a:rPr lang="en-US" dirty="0" err="1"/>
              <a:t>importante</a:t>
            </a:r>
            <a:r>
              <a:rPr lang="en-US" dirty="0"/>
              <a:t> para sus </a:t>
            </a:r>
            <a:r>
              <a:rPr lang="en-US" dirty="0" err="1"/>
              <a:t>estudiantes</a:t>
            </a:r>
            <a:r>
              <a:rPr lang="en-US" dirty="0"/>
              <a:t> </a:t>
            </a:r>
            <a:r>
              <a:rPr lang="en-US" dirty="0" err="1"/>
              <a:t>basado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orientacion</a:t>
            </a:r>
            <a:r>
              <a:rPr lang="en-US" dirty="0"/>
              <a:t> sexual y </a:t>
            </a:r>
            <a:r>
              <a:rPr lang="en-US" dirty="0" err="1"/>
              <a:t>si</a:t>
            </a:r>
            <a:r>
              <a:rPr lang="en-US" dirty="0"/>
              <a:t> es </a:t>
            </a:r>
            <a:r>
              <a:rPr lang="en-US" dirty="0" err="1"/>
              <a:t>transgenero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no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compartir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informacion</a:t>
            </a:r>
            <a:r>
              <a:rPr lang="en-US" dirty="0"/>
              <a:t> </a:t>
            </a:r>
            <a:r>
              <a:rPr lang="en-US" dirty="0" err="1"/>
              <a:t>seleccione</a:t>
            </a:r>
            <a:r>
              <a:rPr lang="en-US" dirty="0"/>
              <a:t> </a:t>
            </a:r>
            <a:r>
              <a:rPr lang="en-US" b="1" dirty="0"/>
              <a:t>“NO DECLARA”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41D0D-EE46-4119-9B7B-940729DBF5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4143" y="288471"/>
            <a:ext cx="8333014" cy="5698671"/>
          </a:xfrm>
          <a:prstGeom prst="rect">
            <a:avLst/>
          </a:prstGeom>
        </p:spPr>
      </p:pic>
      <p:sp>
        <p:nvSpPr>
          <p:cNvPr id="7" name="Left Arrow 8">
            <a:extLst>
              <a:ext uri="{FF2B5EF4-FFF2-40B4-BE49-F238E27FC236}">
                <a16:creationId xmlns:a16="http://schemas.microsoft.com/office/drawing/2014/main" id="{1127D2B2-CCEC-4982-AFD9-3432F391458D}"/>
              </a:ext>
            </a:extLst>
          </p:cNvPr>
          <p:cNvSpPr/>
          <p:nvPr/>
        </p:nvSpPr>
        <p:spPr>
          <a:xfrm>
            <a:off x="8315226" y="2541813"/>
            <a:ext cx="1370081" cy="42119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8">
            <a:extLst>
              <a:ext uri="{FF2B5EF4-FFF2-40B4-BE49-F238E27FC236}">
                <a16:creationId xmlns:a16="http://schemas.microsoft.com/office/drawing/2014/main" id="{3A622DB9-551C-4716-AEC5-CAF0550BF1F0}"/>
              </a:ext>
            </a:extLst>
          </p:cNvPr>
          <p:cNvSpPr/>
          <p:nvPr/>
        </p:nvSpPr>
        <p:spPr>
          <a:xfrm>
            <a:off x="8369655" y="5464628"/>
            <a:ext cx="1370081" cy="42119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00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9657" y="604984"/>
            <a:ext cx="345136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 </a:t>
            </a:r>
            <a:r>
              <a:rPr lang="en-US" dirty="0" err="1"/>
              <a:t>sabe</a:t>
            </a:r>
            <a:r>
              <a:rPr lang="en-US" dirty="0"/>
              <a:t> el </a:t>
            </a:r>
            <a:r>
              <a:rPr lang="en-US" dirty="0" err="1"/>
              <a:t>nivel</a:t>
            </a:r>
            <a:r>
              <a:rPr lang="en-US" dirty="0"/>
              <a:t> mas alto que sus padres </a:t>
            </a:r>
            <a:r>
              <a:rPr lang="en-US" dirty="0" err="1"/>
              <a:t>completaron</a:t>
            </a:r>
            <a:r>
              <a:rPr lang="en-US" dirty="0"/>
              <a:t>, </a:t>
            </a:r>
            <a:r>
              <a:rPr lang="en-US" dirty="0" err="1"/>
              <a:t>seleccione</a:t>
            </a:r>
            <a:r>
              <a:rPr lang="en-US" dirty="0"/>
              <a:t> la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respuesta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no </a:t>
            </a:r>
            <a:r>
              <a:rPr lang="en-US" dirty="0" err="1"/>
              <a:t>sabe</a:t>
            </a:r>
            <a:r>
              <a:rPr lang="en-US" dirty="0"/>
              <a:t> Tambien </a:t>
            </a:r>
            <a:r>
              <a:rPr lang="en-US" dirty="0" err="1"/>
              <a:t>puede</a:t>
            </a:r>
            <a:r>
              <a:rPr lang="en-US" dirty="0"/>
              <a:t> responder </a:t>
            </a:r>
            <a:r>
              <a:rPr lang="en-US" dirty="0" err="1"/>
              <a:t>asi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4A353-64F8-42CC-AE3F-9E3535B4D3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9485" y="6903"/>
            <a:ext cx="5943600" cy="2396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20B7B-7133-4B7A-BE04-E71B66C618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9485" y="2094230"/>
            <a:ext cx="5943600" cy="4763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2490E1-EA98-4FCC-AFBB-EEDF75D6DBBD}"/>
              </a:ext>
            </a:extLst>
          </p:cNvPr>
          <p:cNvSpPr txBox="1"/>
          <p:nvPr/>
        </p:nvSpPr>
        <p:spPr>
          <a:xfrm>
            <a:off x="7190014" y="3151414"/>
            <a:ext cx="3407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Seleccione</a:t>
            </a:r>
            <a:r>
              <a:rPr lang="en-US" dirty="0"/>
              <a:t> la </a:t>
            </a:r>
            <a:r>
              <a:rPr lang="en-US" dirty="0" err="1"/>
              <a:t>raza</a:t>
            </a:r>
            <a:r>
              <a:rPr lang="en-US" dirty="0"/>
              <a:t> con la que </a:t>
            </a:r>
            <a:r>
              <a:rPr lang="en-US" dirty="0" err="1"/>
              <a:t>usted</a:t>
            </a:r>
            <a:r>
              <a:rPr lang="en-US" dirty="0"/>
              <a:t> se </a:t>
            </a:r>
            <a:r>
              <a:rPr lang="en-US" dirty="0" err="1"/>
              <a:t>identifica</a:t>
            </a:r>
            <a:r>
              <a:rPr lang="en-US" dirty="0"/>
              <a:t>. Y </a:t>
            </a:r>
            <a:r>
              <a:rPr lang="en-US" dirty="0" err="1"/>
              <a:t>luego</a:t>
            </a:r>
            <a:r>
              <a:rPr lang="en-US" dirty="0"/>
              <a:t> marque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etnico</a:t>
            </a:r>
            <a:r>
              <a:rPr lang="en-US" dirty="0"/>
              <a:t> o </a:t>
            </a:r>
            <a:r>
              <a:rPr lang="en-US" dirty="0" err="1"/>
              <a:t>nacional</a:t>
            </a:r>
            <a:r>
              <a:rPr lang="en-US" dirty="0"/>
              <a:t>. Al </a:t>
            </a:r>
            <a:r>
              <a:rPr lang="en-US" dirty="0" err="1"/>
              <a:t>terminar</a:t>
            </a:r>
            <a:r>
              <a:rPr lang="en-US" dirty="0"/>
              <a:t>, </a:t>
            </a:r>
            <a:r>
              <a:rPr lang="en-US" dirty="0" err="1"/>
              <a:t>seleccione</a:t>
            </a:r>
            <a:r>
              <a:rPr lang="en-US" dirty="0"/>
              <a:t> “CONTINUAR” (mire </a:t>
            </a:r>
            <a:r>
              <a:rPr lang="en-US" dirty="0" err="1"/>
              <a:t>abajo</a:t>
            </a:r>
            <a:r>
              <a:rPr lang="en-US" dirty="0"/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650AF0-26CE-4567-BD5D-E0D10B65BD9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09015" y="4770843"/>
            <a:ext cx="5067300" cy="7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00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437C2E-7B56-3F4B-871F-26B0B0EEADE0}"/>
              </a:ext>
            </a:extLst>
          </p:cNvPr>
          <p:cNvSpPr txBox="1"/>
          <p:nvPr/>
        </p:nvSpPr>
        <p:spPr>
          <a:xfrm>
            <a:off x="1638202" y="2753224"/>
            <a:ext cx="2971995" cy="369331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Las </a:t>
            </a:r>
            <a:r>
              <a:rPr lang="en-US" dirty="0" err="1"/>
              <a:t>preguntas</a:t>
            </a:r>
            <a:r>
              <a:rPr lang="en-US" dirty="0"/>
              <a:t> </a:t>
            </a:r>
            <a:r>
              <a:rPr lang="en-US" dirty="0" err="1"/>
              <a:t>complementarias</a:t>
            </a:r>
            <a:r>
              <a:rPr lang="en-US" dirty="0"/>
              <a:t> van a </a:t>
            </a:r>
            <a:r>
              <a:rPr lang="en-US" dirty="0" err="1"/>
              <a:t>salir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Ingles, por favor </a:t>
            </a:r>
            <a:r>
              <a:rPr lang="en-US" dirty="0" err="1"/>
              <a:t>trate</a:t>
            </a:r>
            <a:r>
              <a:rPr lang="en-US" dirty="0"/>
              <a:t> de </a:t>
            </a:r>
            <a:r>
              <a:rPr lang="en-US" dirty="0" err="1"/>
              <a:t>traducirlas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, </a:t>
            </a:r>
            <a:r>
              <a:rPr lang="en-US" dirty="0" err="1"/>
              <a:t>basicamente</a:t>
            </a:r>
            <a:r>
              <a:rPr lang="en-US" dirty="0"/>
              <a:t> el </a:t>
            </a:r>
            <a:r>
              <a:rPr lang="en-US" dirty="0" err="1"/>
              <a:t>distrito</a:t>
            </a:r>
            <a:r>
              <a:rPr lang="en-US" dirty="0"/>
              <a:t> le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preguntando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compartir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informacion</a:t>
            </a:r>
            <a:r>
              <a:rPr lang="en-US" dirty="0"/>
              <a:t> general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lugar</a:t>
            </a:r>
            <a:r>
              <a:rPr lang="en-US" dirty="0"/>
              <a:t> de residencia o </a:t>
            </a:r>
            <a:r>
              <a:rPr lang="en-US" dirty="0" err="1"/>
              <a:t>si</a:t>
            </a:r>
            <a:r>
              <a:rPr lang="en-US" dirty="0"/>
              <a:t> se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transferir</a:t>
            </a:r>
            <a:r>
              <a:rPr lang="en-US" dirty="0"/>
              <a:t> etc. </a:t>
            </a:r>
            <a:r>
              <a:rPr lang="en-US" dirty="0" err="1"/>
              <a:t>Seleccione</a:t>
            </a:r>
            <a:r>
              <a:rPr lang="en-US" dirty="0"/>
              <a:t> dos </a:t>
            </a:r>
            <a:r>
              <a:rPr lang="en-US" dirty="0" err="1"/>
              <a:t>cajas</a:t>
            </a:r>
            <a:r>
              <a:rPr lang="en-US" dirty="0"/>
              <a:t> que </a:t>
            </a:r>
            <a:r>
              <a:rPr lang="en-US" dirty="0" err="1"/>
              <a:t>usualmente</a:t>
            </a:r>
            <a:r>
              <a:rPr lang="en-US" dirty="0"/>
              <a:t> no se </a:t>
            </a:r>
            <a:r>
              <a:rPr lang="en-US" dirty="0" err="1"/>
              <a:t>aplican</a:t>
            </a:r>
            <a:r>
              <a:rPr lang="en-US" dirty="0"/>
              <a:t> a </a:t>
            </a:r>
            <a:r>
              <a:rPr lang="en-US" dirty="0" err="1"/>
              <a:t>usted</a:t>
            </a:r>
            <a:r>
              <a:rPr lang="en-US" dirty="0"/>
              <a:t>- mire al </a:t>
            </a:r>
            <a:r>
              <a:rPr lang="en-US" dirty="0" err="1"/>
              <a:t>lado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028679-ADD3-4EFB-8C54-3D3D928D65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95081"/>
            <a:ext cx="5943600" cy="2004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1CD608-1554-4D8C-9EAA-5ABA5265E8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08861" y="92529"/>
            <a:ext cx="5574281" cy="6144985"/>
          </a:xfrm>
          <a:prstGeom prst="rect">
            <a:avLst/>
          </a:prstGeom>
        </p:spPr>
      </p:pic>
      <p:sp>
        <p:nvSpPr>
          <p:cNvPr id="12" name="Left Arrow 8">
            <a:extLst>
              <a:ext uri="{FF2B5EF4-FFF2-40B4-BE49-F238E27FC236}">
                <a16:creationId xmlns:a16="http://schemas.microsoft.com/office/drawing/2014/main" id="{6A782050-A553-4D08-85C4-52E03197296A}"/>
              </a:ext>
            </a:extLst>
          </p:cNvPr>
          <p:cNvSpPr/>
          <p:nvPr/>
        </p:nvSpPr>
        <p:spPr>
          <a:xfrm rot="10800000">
            <a:off x="4757055" y="5007425"/>
            <a:ext cx="1926773" cy="42119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18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6" y="15426"/>
            <a:ext cx="9601200" cy="652542"/>
          </a:xfrm>
        </p:spPr>
        <p:txBody>
          <a:bodyPr>
            <a:normAutofit fontScale="90000"/>
          </a:bodyPr>
          <a:lstStyle/>
          <a:p>
            <a:r>
              <a:rPr lang="en-US" dirty="0"/>
              <a:t>Revision de </a:t>
            </a:r>
            <a:r>
              <a:rPr lang="en-US" dirty="0" err="1"/>
              <a:t>aplicacion</a:t>
            </a:r>
            <a:r>
              <a:rPr lang="en-US" dirty="0"/>
              <a:t> y </a:t>
            </a:r>
            <a:r>
              <a:rPr lang="en-US" dirty="0" err="1"/>
              <a:t>consentimiento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FB5C7B-6E92-4D73-9494-96C960CC20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30728" y="541382"/>
            <a:ext cx="6814458" cy="6191432"/>
          </a:xfrm>
          <a:prstGeom prst="rect">
            <a:avLst/>
          </a:prstGeom>
        </p:spPr>
      </p:pic>
      <p:sp>
        <p:nvSpPr>
          <p:cNvPr id="15" name="Left Arrow 8">
            <a:extLst>
              <a:ext uri="{FF2B5EF4-FFF2-40B4-BE49-F238E27FC236}">
                <a16:creationId xmlns:a16="http://schemas.microsoft.com/office/drawing/2014/main" id="{40794474-CBBB-4EF1-82CF-1AB93C9F690D}"/>
              </a:ext>
            </a:extLst>
          </p:cNvPr>
          <p:cNvSpPr/>
          <p:nvPr/>
        </p:nvSpPr>
        <p:spPr>
          <a:xfrm>
            <a:off x="5927268" y="2737753"/>
            <a:ext cx="1926773" cy="42119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6D165-7652-4DB0-8B5F-0F47B7BB0843}"/>
              </a:ext>
            </a:extLst>
          </p:cNvPr>
          <p:cNvSpPr txBox="1"/>
          <p:nvPr/>
        </p:nvSpPr>
        <p:spPr>
          <a:xfrm>
            <a:off x="8007698" y="2512617"/>
            <a:ext cx="237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revisar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solicitud</a:t>
            </a:r>
            <a:r>
              <a:rPr lang="en-US" dirty="0"/>
              <a:t> </a:t>
            </a:r>
            <a:r>
              <a:rPr lang="en-US" dirty="0" err="1"/>
              <a:t>agalo</a:t>
            </a:r>
            <a:r>
              <a:rPr lang="en-US" dirty="0"/>
              <a:t> </a:t>
            </a:r>
            <a:r>
              <a:rPr lang="en-US" dirty="0" err="1"/>
              <a:t>aqui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977C7-E1D7-41BB-9A02-4A53DA553117}"/>
              </a:ext>
            </a:extLst>
          </p:cNvPr>
          <p:cNvSpPr txBox="1"/>
          <p:nvPr/>
        </p:nvSpPr>
        <p:spPr>
          <a:xfrm>
            <a:off x="8447314" y="4250871"/>
            <a:ext cx="3401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solicitud</a:t>
            </a:r>
            <a:r>
              <a:rPr lang="en-US" dirty="0"/>
              <a:t> de </a:t>
            </a:r>
            <a:r>
              <a:rPr lang="en-US" dirty="0" err="1"/>
              <a:t>consentimiento</a:t>
            </a:r>
            <a:r>
              <a:rPr lang="en-US" dirty="0"/>
              <a:t> para </a:t>
            </a:r>
            <a:r>
              <a:rPr lang="en-US" dirty="0" err="1"/>
              <a:t>divulgar</a:t>
            </a:r>
            <a:r>
              <a:rPr lang="en-US" dirty="0"/>
              <a:t> </a:t>
            </a:r>
            <a:r>
              <a:rPr lang="en-US" dirty="0" err="1"/>
              <a:t>informacion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espanol</a:t>
            </a:r>
            <a:r>
              <a:rPr lang="en-US" dirty="0"/>
              <a:t>, al </a:t>
            </a:r>
            <a:r>
              <a:rPr lang="en-US" dirty="0" err="1"/>
              <a:t>leerlo</a:t>
            </a:r>
            <a:r>
              <a:rPr lang="en-US" dirty="0"/>
              <a:t> </a:t>
            </a:r>
            <a:r>
              <a:rPr lang="en-US" dirty="0" err="1"/>
              <a:t>seleccione</a:t>
            </a:r>
            <a:r>
              <a:rPr lang="en-US" dirty="0"/>
              <a:t> una de las dos </a:t>
            </a:r>
            <a:r>
              <a:rPr lang="en-US" dirty="0" err="1"/>
              <a:t>opciones</a:t>
            </a:r>
            <a:r>
              <a:rPr lang="en-US" dirty="0"/>
              <a:t> </a:t>
            </a:r>
            <a:r>
              <a:rPr lang="en-US" dirty="0" err="1"/>
              <a:t>aqui</a:t>
            </a:r>
            <a:endParaRPr lang="en-US" dirty="0"/>
          </a:p>
        </p:txBody>
      </p:sp>
      <p:sp>
        <p:nvSpPr>
          <p:cNvPr id="20" name="Left Arrow 8">
            <a:extLst>
              <a:ext uri="{FF2B5EF4-FFF2-40B4-BE49-F238E27FC236}">
                <a16:creationId xmlns:a16="http://schemas.microsoft.com/office/drawing/2014/main" id="{0F5C4CCF-5EBD-4C2A-9097-B84D866641EB}"/>
              </a:ext>
            </a:extLst>
          </p:cNvPr>
          <p:cNvSpPr/>
          <p:nvPr/>
        </p:nvSpPr>
        <p:spPr>
          <a:xfrm rot="20676256">
            <a:off x="4264626" y="5346339"/>
            <a:ext cx="4193410" cy="42119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99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D3FA00-C4B9-480B-8101-5DF57B6D25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1104" y="45901"/>
            <a:ext cx="6253842" cy="6766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C3AE2A-5995-4052-A1A4-ABD6FD49C7A5}"/>
              </a:ext>
            </a:extLst>
          </p:cNvPr>
          <p:cNvSpPr txBox="1"/>
          <p:nvPr/>
        </p:nvSpPr>
        <p:spPr>
          <a:xfrm>
            <a:off x="9127671" y="1747157"/>
            <a:ext cx="20301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 </a:t>
            </a:r>
            <a:r>
              <a:rPr lang="en-US" sz="2000" dirty="0" err="1"/>
              <a:t>toda</a:t>
            </a:r>
            <a:r>
              <a:rPr lang="en-US" sz="2000" dirty="0"/>
              <a:t> la </a:t>
            </a:r>
            <a:r>
              <a:rPr lang="en-US" sz="2000" dirty="0" err="1"/>
              <a:t>informacion</a:t>
            </a:r>
            <a:r>
              <a:rPr lang="en-US" sz="2000" dirty="0"/>
              <a:t> que </a:t>
            </a:r>
            <a:r>
              <a:rPr lang="en-US" sz="2000" dirty="0" err="1"/>
              <a:t>incluyo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solicitud</a:t>
            </a:r>
            <a:r>
              <a:rPr lang="en-US" sz="2000" dirty="0"/>
              <a:t> es </a:t>
            </a:r>
            <a:r>
              <a:rPr lang="en-US" sz="2000" dirty="0" err="1"/>
              <a:t>correcta</a:t>
            </a:r>
            <a:r>
              <a:rPr lang="en-US" sz="2000" dirty="0"/>
              <a:t>, por favor </a:t>
            </a:r>
            <a:r>
              <a:rPr lang="en-US" sz="2000" dirty="0" err="1"/>
              <a:t>selecione</a:t>
            </a:r>
            <a:r>
              <a:rPr lang="en-US" sz="2000" dirty="0"/>
              <a:t> </a:t>
            </a:r>
            <a:r>
              <a:rPr lang="en-US" sz="2000" dirty="0" err="1"/>
              <a:t>estas</a:t>
            </a:r>
            <a:r>
              <a:rPr lang="en-US" sz="2000" dirty="0"/>
              <a:t> dos </a:t>
            </a:r>
            <a:r>
              <a:rPr lang="en-US" sz="2000" dirty="0" err="1"/>
              <a:t>cajitas</a:t>
            </a:r>
            <a:r>
              <a:rPr lang="en-US" sz="2000" dirty="0"/>
              <a:t> antes de </a:t>
            </a:r>
            <a:r>
              <a:rPr lang="en-US" sz="2000" dirty="0" err="1"/>
              <a:t>presionar</a:t>
            </a:r>
            <a:r>
              <a:rPr lang="en-US" sz="2000" dirty="0"/>
              <a:t> “</a:t>
            </a:r>
            <a:r>
              <a:rPr lang="en-US" sz="2000" dirty="0" err="1"/>
              <a:t>Enviar</a:t>
            </a:r>
            <a:r>
              <a:rPr lang="en-US" sz="2000" dirty="0"/>
              <a:t> Mi </a:t>
            </a:r>
            <a:r>
              <a:rPr lang="en-US" sz="2000" dirty="0" err="1"/>
              <a:t>Solicitud</a:t>
            </a:r>
            <a:r>
              <a:rPr lang="en-US" sz="2000" dirty="0"/>
              <a:t>”</a:t>
            </a:r>
          </a:p>
        </p:txBody>
      </p:sp>
      <p:sp>
        <p:nvSpPr>
          <p:cNvPr id="13" name="Left Arrow 8">
            <a:extLst>
              <a:ext uri="{FF2B5EF4-FFF2-40B4-BE49-F238E27FC236}">
                <a16:creationId xmlns:a16="http://schemas.microsoft.com/office/drawing/2014/main" id="{3120ED6E-EE66-4C67-AA82-2EA20D63F982}"/>
              </a:ext>
            </a:extLst>
          </p:cNvPr>
          <p:cNvSpPr/>
          <p:nvPr/>
        </p:nvSpPr>
        <p:spPr>
          <a:xfrm rot="20673429">
            <a:off x="4507039" y="5454326"/>
            <a:ext cx="4935815" cy="42119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8">
            <a:extLst>
              <a:ext uri="{FF2B5EF4-FFF2-40B4-BE49-F238E27FC236}">
                <a16:creationId xmlns:a16="http://schemas.microsoft.com/office/drawing/2014/main" id="{E1152E8B-A7AA-4EFC-8F90-E443FE80E132}"/>
              </a:ext>
            </a:extLst>
          </p:cNvPr>
          <p:cNvSpPr/>
          <p:nvPr/>
        </p:nvSpPr>
        <p:spPr>
          <a:xfrm>
            <a:off x="1132113" y="1632023"/>
            <a:ext cx="7516587" cy="421195"/>
          </a:xfrm>
          <a:prstGeom prst="left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8">
            <a:extLst>
              <a:ext uri="{FF2B5EF4-FFF2-40B4-BE49-F238E27FC236}">
                <a16:creationId xmlns:a16="http://schemas.microsoft.com/office/drawing/2014/main" id="{5630047F-9549-46D9-A1EE-2FFAC524DEE1}"/>
              </a:ext>
            </a:extLst>
          </p:cNvPr>
          <p:cNvSpPr/>
          <p:nvPr/>
        </p:nvSpPr>
        <p:spPr>
          <a:xfrm>
            <a:off x="1132113" y="3218402"/>
            <a:ext cx="7750630" cy="421195"/>
          </a:xfrm>
          <a:prstGeom prst="left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37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43B0CE8-BC5B-4F93-AFFF-4B50192BDE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5543" y="745671"/>
            <a:ext cx="9710057" cy="4767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F3A508-6C43-45B7-9B9C-D07324CA7748}"/>
              </a:ext>
            </a:extLst>
          </p:cNvPr>
          <p:cNvSpPr txBox="1"/>
          <p:nvPr/>
        </p:nvSpPr>
        <p:spPr>
          <a:xfrm>
            <a:off x="3712028" y="130628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Confirmacion</a:t>
            </a:r>
            <a:r>
              <a:rPr lang="en-US" sz="2800" b="1" dirty="0"/>
              <a:t> de </a:t>
            </a:r>
            <a:r>
              <a:rPr lang="en-US" sz="2800" b="1" dirty="0" err="1"/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solicitud</a:t>
            </a:r>
            <a:endParaRPr lang="en-US" sz="2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B65916-3830-403F-AD75-6DF6AD21CFFD}"/>
                  </a:ext>
                </a:extLst>
              </p14:cNvPr>
              <p14:cNvContentPartPr/>
              <p14:nvPr/>
            </p14:nvContentPartPr>
            <p14:xfrm>
              <a:off x="582214" y="4859811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B65916-3830-403F-AD75-6DF6AD21CF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214" y="479717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F5DABF9-A79E-461C-9D62-E5EB1A1EC021}"/>
                  </a:ext>
                </a:extLst>
              </p14:cNvPr>
              <p14:cNvContentPartPr/>
              <p14:nvPr/>
            </p14:nvContentPartPr>
            <p14:xfrm>
              <a:off x="2731774" y="2029851"/>
              <a:ext cx="56628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F5DABF9-A79E-461C-9D62-E5EB1A1EC0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9134" y="1966851"/>
                <a:ext cx="6919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74A384B-1543-4F83-A3D1-2FD444B021A0}"/>
                  </a:ext>
                </a:extLst>
              </p14:cNvPr>
              <p14:cNvContentPartPr/>
              <p14:nvPr/>
            </p14:nvContentPartPr>
            <p14:xfrm>
              <a:off x="2731774" y="2127411"/>
              <a:ext cx="571320" cy="6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74A384B-1543-4F83-A3D1-2FD444B021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9134" y="2064771"/>
                <a:ext cx="6969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F0C5D67-DABE-4942-90B2-ECB1A3CBE644}"/>
                  </a:ext>
                </a:extLst>
              </p14:cNvPr>
              <p14:cNvContentPartPr/>
              <p14:nvPr/>
            </p14:nvContentPartPr>
            <p14:xfrm>
              <a:off x="2274934" y="3776931"/>
              <a:ext cx="1011240" cy="11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F0C5D67-DABE-4942-90B2-ECB1A3CBE6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11934" y="3714291"/>
                <a:ext cx="11368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A69E227-7AAE-4961-AC03-AEC2C2CFC4BD}"/>
                  </a:ext>
                </a:extLst>
              </p14:cNvPr>
              <p14:cNvContentPartPr/>
              <p14:nvPr/>
            </p14:nvContentPartPr>
            <p14:xfrm>
              <a:off x="2279974" y="4272291"/>
              <a:ext cx="533160" cy="29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A69E227-7AAE-4961-AC03-AEC2C2CFC4B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17334" y="4209651"/>
                <a:ext cx="658800" cy="15516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9615E45-F26C-4FCD-8495-EA725734DB52}"/>
              </a:ext>
            </a:extLst>
          </p:cNvPr>
          <p:cNvSpPr txBox="1"/>
          <p:nvPr/>
        </p:nvSpPr>
        <p:spPr>
          <a:xfrm>
            <a:off x="1736271" y="5534811"/>
            <a:ext cx="8278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Cuando</a:t>
            </a:r>
            <a:r>
              <a:rPr lang="en-US" dirty="0"/>
              <a:t> el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acepta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solicitud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es el </a:t>
            </a:r>
            <a:r>
              <a:rPr lang="en-US" dirty="0" err="1"/>
              <a:t>mensaje</a:t>
            </a:r>
            <a:r>
              <a:rPr lang="en-US" dirty="0"/>
              <a:t> que le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dar</a:t>
            </a:r>
            <a:r>
              <a:rPr lang="en-US" dirty="0"/>
              <a:t>, Tambien le van a mandar las </a:t>
            </a:r>
            <a:r>
              <a:rPr lang="en-US" dirty="0" err="1"/>
              <a:t>misma</a:t>
            </a:r>
            <a:r>
              <a:rPr lang="en-US" dirty="0"/>
              <a:t> </a:t>
            </a:r>
            <a:r>
              <a:rPr lang="en-US" dirty="0" err="1"/>
              <a:t>confirmacion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correo</a:t>
            </a:r>
            <a:r>
              <a:rPr lang="en-US" dirty="0"/>
              <a:t> </a:t>
            </a:r>
            <a:r>
              <a:rPr lang="en-US" dirty="0" err="1"/>
              <a:t>electronico</a:t>
            </a:r>
            <a:r>
              <a:rPr lang="en-US" dirty="0"/>
              <a:t>. El </a:t>
            </a:r>
            <a:r>
              <a:rPr lang="en-US" dirty="0" err="1"/>
              <a:t>numero</a:t>
            </a:r>
            <a:r>
              <a:rPr lang="en-US" dirty="0"/>
              <a:t> de </a:t>
            </a:r>
            <a:r>
              <a:rPr lang="en-US" dirty="0" err="1"/>
              <a:t>confirmacion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comenzar</a:t>
            </a:r>
            <a:r>
              <a:rPr lang="en-US" dirty="0"/>
              <a:t> con NC-17730625. Ese </a:t>
            </a:r>
            <a:r>
              <a:rPr lang="en-US" dirty="0" err="1"/>
              <a:t>numero</a:t>
            </a:r>
            <a:r>
              <a:rPr lang="en-US" dirty="0"/>
              <a:t> es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verifica</a:t>
            </a:r>
            <a:r>
              <a:rPr lang="en-US" dirty="0"/>
              <a:t> que </a:t>
            </a:r>
            <a:r>
              <a:rPr lang="en-US" dirty="0" err="1"/>
              <a:t>envio</a:t>
            </a:r>
            <a:r>
              <a:rPr lang="en-US" dirty="0"/>
              <a:t> la </a:t>
            </a:r>
            <a:r>
              <a:rPr lang="en-US" dirty="0" err="1"/>
              <a:t>solicitud</a:t>
            </a:r>
            <a:r>
              <a:rPr lang="en-US" dirty="0"/>
              <a:t>. </a:t>
            </a:r>
          </a:p>
        </p:txBody>
      </p:sp>
      <p:sp>
        <p:nvSpPr>
          <p:cNvPr id="17" name="Left Arrow 8">
            <a:extLst>
              <a:ext uri="{FF2B5EF4-FFF2-40B4-BE49-F238E27FC236}">
                <a16:creationId xmlns:a16="http://schemas.microsoft.com/office/drawing/2014/main" id="{6D0BD99C-BA5D-4FE4-AEB0-E583F4C92AFE}"/>
              </a:ext>
            </a:extLst>
          </p:cNvPr>
          <p:cNvSpPr/>
          <p:nvPr/>
        </p:nvSpPr>
        <p:spPr>
          <a:xfrm rot="6146856">
            <a:off x="1928307" y="5056712"/>
            <a:ext cx="823194" cy="24154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86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sparent Group Of Students Png - College Student Cartoon Png ...">
            <a:extLst>
              <a:ext uri="{FF2B5EF4-FFF2-40B4-BE49-F238E27FC236}">
                <a16:creationId xmlns:a16="http://schemas.microsoft.com/office/drawing/2014/main" id="{B559747F-739C-4ADE-849C-D18B8E6F7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93" y="4724663"/>
            <a:ext cx="2452191" cy="203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575" y="361950"/>
            <a:ext cx="9601200" cy="14859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Ya</a:t>
            </a:r>
            <a:r>
              <a:rPr lang="en-US" dirty="0">
                <a:solidFill>
                  <a:srgbClr val="0070C0"/>
                </a:solidFill>
              </a:rPr>
              <a:t> complete mi </a:t>
            </a:r>
            <a:r>
              <a:rPr lang="en-US" dirty="0" err="1">
                <a:solidFill>
                  <a:srgbClr val="0070C0"/>
                </a:solidFill>
              </a:rPr>
              <a:t>aplicacion</a:t>
            </a:r>
            <a:r>
              <a:rPr lang="en-US" dirty="0">
                <a:solidFill>
                  <a:srgbClr val="0070C0"/>
                </a:solidFill>
              </a:rPr>
              <a:t> a WLAC, que </a:t>
            </a:r>
            <a:r>
              <a:rPr lang="en-US" dirty="0" err="1">
                <a:solidFill>
                  <a:srgbClr val="0070C0"/>
                </a:solidFill>
              </a:rPr>
              <a:t>hago</a:t>
            </a:r>
            <a:r>
              <a:rPr lang="en-US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1C5FD-CDB4-42C1-AA4D-5221C8AC9306}"/>
              </a:ext>
            </a:extLst>
          </p:cNvPr>
          <p:cNvSpPr txBox="1"/>
          <p:nvPr/>
        </p:nvSpPr>
        <p:spPr>
          <a:xfrm>
            <a:off x="1578429" y="2008414"/>
            <a:ext cx="90460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Felicidades</a:t>
            </a:r>
            <a:r>
              <a:rPr lang="en-US" sz="2400" dirty="0"/>
              <a:t>,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completo</a:t>
            </a:r>
            <a:r>
              <a:rPr lang="en-US" sz="2400" dirty="0"/>
              <a:t> el primer </a:t>
            </a:r>
            <a:r>
              <a:rPr lang="en-US" sz="2400" dirty="0" err="1"/>
              <a:t>paso</a:t>
            </a:r>
            <a:r>
              <a:rPr lang="en-US" sz="2400" dirty="0"/>
              <a:t> para </a:t>
            </a:r>
            <a:r>
              <a:rPr lang="en-US" sz="2400" dirty="0" err="1"/>
              <a:t>hacerse</a:t>
            </a:r>
            <a:r>
              <a:rPr lang="en-US" sz="2400" dirty="0"/>
              <a:t> </a:t>
            </a:r>
            <a:r>
              <a:rPr lang="en-US" sz="2400" dirty="0" err="1"/>
              <a:t>estudiante</a:t>
            </a:r>
            <a:r>
              <a:rPr lang="en-US" sz="2400" dirty="0"/>
              <a:t> de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Tiene que </a:t>
            </a:r>
            <a:r>
              <a:rPr lang="en-US" dirty="0" err="1"/>
              <a:t>esperar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3 a 5 </a:t>
            </a:r>
            <a:r>
              <a:rPr lang="en-US" dirty="0" err="1"/>
              <a:t>dias</a:t>
            </a:r>
            <a:r>
              <a:rPr lang="en-US" dirty="0"/>
              <a:t> </a:t>
            </a:r>
            <a:r>
              <a:rPr lang="en-US" dirty="0" err="1"/>
              <a:t>laborales</a:t>
            </a:r>
            <a:r>
              <a:rPr lang="en-US" dirty="0"/>
              <a:t> para que le </a:t>
            </a:r>
            <a:r>
              <a:rPr lang="en-US" dirty="0" err="1"/>
              <a:t>manden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identificacion</a:t>
            </a:r>
            <a:r>
              <a:rPr lang="en-US" dirty="0"/>
              <a:t> de </a:t>
            </a:r>
            <a:r>
              <a:rPr lang="en-US" dirty="0" err="1"/>
              <a:t>estudiante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correo</a:t>
            </a:r>
            <a:r>
              <a:rPr lang="en-US" dirty="0"/>
              <a:t> </a:t>
            </a:r>
            <a:r>
              <a:rPr lang="en-US" dirty="0" err="1"/>
              <a:t>electronico</a:t>
            </a:r>
            <a:r>
              <a:rPr lang="en-US" dirty="0"/>
              <a:t>- Revise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buzon</a:t>
            </a:r>
            <a:r>
              <a:rPr lang="en-US" dirty="0"/>
              <a:t> principal y/o el de Spam.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 </a:t>
            </a:r>
            <a:r>
              <a:rPr lang="en-US" dirty="0" err="1"/>
              <a:t>numero</a:t>
            </a:r>
            <a:r>
              <a:rPr lang="en-US" dirty="0"/>
              <a:t> de </a:t>
            </a:r>
            <a:r>
              <a:rPr lang="en-US" dirty="0" err="1"/>
              <a:t>estudiante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comenzar</a:t>
            </a:r>
            <a:r>
              <a:rPr lang="en-US" dirty="0"/>
              <a:t> con 90 o 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 </a:t>
            </a:r>
            <a:r>
              <a:rPr lang="en-US" dirty="0" err="1"/>
              <a:t>recibir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numero</a:t>
            </a:r>
            <a:r>
              <a:rPr lang="en-US" dirty="0"/>
              <a:t> de </a:t>
            </a:r>
            <a:r>
              <a:rPr lang="en-US" dirty="0" err="1"/>
              <a:t>estudiante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matricularse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clases</a:t>
            </a:r>
            <a:r>
              <a:rPr lang="en-US" dirty="0"/>
              <a:t> sin-</a:t>
            </a:r>
            <a:r>
              <a:rPr lang="en-US" dirty="0" err="1"/>
              <a:t>credito</a:t>
            </a:r>
            <a:r>
              <a:rPr lang="en-US" dirty="0"/>
              <a:t> (gratis). Si no </a:t>
            </a:r>
            <a:r>
              <a:rPr lang="en-US" dirty="0" err="1"/>
              <a:t>sabe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, por favor </a:t>
            </a:r>
            <a:r>
              <a:rPr lang="en-US" dirty="0" err="1"/>
              <a:t>llamenos</a:t>
            </a:r>
            <a:r>
              <a:rPr lang="en-US" dirty="0"/>
              <a:t> al (310)287-4404 Lunes a Viernes 9am a 5:15pm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 no </a:t>
            </a:r>
            <a:r>
              <a:rPr lang="en-US" dirty="0" err="1"/>
              <a:t>responden</a:t>
            </a:r>
            <a:r>
              <a:rPr lang="en-US" dirty="0"/>
              <a:t> por favor </a:t>
            </a:r>
            <a:r>
              <a:rPr lang="en-US" dirty="0" err="1"/>
              <a:t>mande</a:t>
            </a:r>
            <a:r>
              <a:rPr lang="en-US" dirty="0"/>
              <a:t> un </a:t>
            </a:r>
            <a:r>
              <a:rPr lang="en-US" dirty="0" err="1"/>
              <a:t>correo</a:t>
            </a:r>
            <a:r>
              <a:rPr lang="en-US" dirty="0"/>
              <a:t> </a:t>
            </a:r>
            <a:r>
              <a:rPr lang="en-US" dirty="0" err="1"/>
              <a:t>electronico</a:t>
            </a:r>
            <a:r>
              <a:rPr lang="en-US" dirty="0"/>
              <a:t> a Maritza Medina al </a:t>
            </a:r>
            <a:r>
              <a:rPr lang="en-US" dirty="0">
                <a:hlinkClick r:id="rId3"/>
              </a:rPr>
              <a:t>medinam@wlac.edu</a:t>
            </a:r>
            <a:r>
              <a:rPr lang="en-US" dirty="0"/>
              <a:t> para </a:t>
            </a:r>
            <a:r>
              <a:rPr lang="en-US" dirty="0" err="1"/>
              <a:t>poderle</a:t>
            </a:r>
            <a:r>
              <a:rPr lang="en-US" dirty="0"/>
              <a:t> </a:t>
            </a:r>
            <a:r>
              <a:rPr lang="en-US" dirty="0" err="1"/>
              <a:t>llamar</a:t>
            </a:r>
            <a:r>
              <a:rPr lang="en-US" dirty="0"/>
              <a:t> y </a:t>
            </a:r>
            <a:r>
              <a:rPr lang="en-US" dirty="0" err="1"/>
              <a:t>proveerle</a:t>
            </a:r>
            <a:r>
              <a:rPr lang="en-US" dirty="0"/>
              <a:t> la </a:t>
            </a:r>
            <a:r>
              <a:rPr lang="en-US" dirty="0" err="1"/>
              <a:t>asistencia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3200" b="1" dirty="0"/>
              <a:t>Gracias por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paciencia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y </a:t>
            </a:r>
            <a:r>
              <a:rPr lang="en-US" sz="3200" b="1" dirty="0" err="1"/>
              <a:t>Bienvenido</a:t>
            </a:r>
            <a:r>
              <a:rPr lang="en-US" sz="3200" b="1" dirty="0"/>
              <a:t> a West!</a:t>
            </a:r>
          </a:p>
        </p:txBody>
      </p:sp>
    </p:spTree>
    <p:extLst>
      <p:ext uri="{BB962C8B-B14F-4D97-AF65-F5344CB8AC3E}">
        <p14:creationId xmlns:p14="http://schemas.microsoft.com/office/powerpoint/2010/main" val="298714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2234"/>
            <a:ext cx="9601200" cy="12997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Arial Rounded MT Bold" panose="020F0704030504030204" pitchFamily="34" charset="0"/>
              </a:rPr>
              <a:t>Visite</a:t>
            </a:r>
            <a:r>
              <a:rPr lang="en-US" dirty="0">
                <a:latin typeface="Arial Rounded MT Bold" panose="020F0704030504030204" pitchFamily="34" charset="0"/>
              </a:rPr>
              <a:t> la </a:t>
            </a:r>
            <a:r>
              <a:rPr lang="en-US" dirty="0" err="1">
                <a:latin typeface="Arial Rounded MT Bold" panose="020F0704030504030204" pitchFamily="34" charset="0"/>
              </a:rPr>
              <a:t>pagina</a:t>
            </a:r>
            <a:r>
              <a:rPr lang="en-US" dirty="0">
                <a:latin typeface="Arial Rounded MT Bold" panose="020F0704030504030204" pitchFamily="34" charset="0"/>
              </a:rPr>
              <a:t> West LA College 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sz="7300" dirty="0">
                <a:hlinkClick r:id="rId2"/>
              </a:rPr>
              <a:t>www.wlac.edu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65128" y="3004226"/>
            <a:ext cx="1851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Presione</a:t>
            </a:r>
            <a:r>
              <a:rPr lang="en-US" sz="3200" b="1" dirty="0"/>
              <a:t> “Apply”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8531FF-8927-44FC-9FB7-0E87F4C7C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29" y="1710802"/>
            <a:ext cx="6825211" cy="500034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8683238" y="2192382"/>
            <a:ext cx="2333897" cy="53122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2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897" y="154858"/>
            <a:ext cx="9601200" cy="1485900"/>
          </a:xfrm>
        </p:spPr>
        <p:txBody>
          <a:bodyPr/>
          <a:lstStyle/>
          <a:p>
            <a:r>
              <a:rPr lang="en-US" dirty="0"/>
              <a:t>                                   </a:t>
            </a:r>
            <a:r>
              <a:rPr lang="en-US" dirty="0" err="1"/>
              <a:t>Seleccione</a:t>
            </a:r>
            <a:r>
              <a:rPr lang="en-US" dirty="0"/>
              <a:t> la </a:t>
            </a:r>
            <a:br>
              <a:rPr lang="en-US" dirty="0"/>
            </a:br>
            <a:r>
              <a:rPr lang="en-US" dirty="0"/>
              <a:t>                                  </a:t>
            </a:r>
            <a:r>
              <a:rPr lang="en-US" dirty="0" err="1"/>
              <a:t>aplicacion</a:t>
            </a:r>
            <a:r>
              <a:rPr lang="en-US" dirty="0"/>
              <a:t> </a:t>
            </a:r>
            <a:r>
              <a:rPr lang="en-US" dirty="0" err="1"/>
              <a:t>correcta</a:t>
            </a:r>
            <a:r>
              <a:rPr lang="en-US" dirty="0"/>
              <a:t>                               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7871" y="3249362"/>
            <a:ext cx="3989615" cy="224676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Presione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segunda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opcion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titulada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Ingles- “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HERE FOR NON_CREDIT APPLICATION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r="17665" b="48"/>
          <a:stretch/>
        </p:blipFill>
        <p:spPr>
          <a:xfrm>
            <a:off x="885865" y="200992"/>
            <a:ext cx="5025077" cy="653301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489864" y="5468916"/>
            <a:ext cx="2751908" cy="5263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9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16769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Primer </a:t>
            </a:r>
            <a:r>
              <a:rPr lang="en-US" dirty="0" err="1"/>
              <a:t>paso</a:t>
            </a:r>
            <a:r>
              <a:rPr lang="en-US" dirty="0"/>
              <a:t> es </a:t>
            </a: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con CCAPPLY para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enviar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aplicacion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352314" y="3196290"/>
            <a:ext cx="1746833" cy="2308324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Presione</a:t>
            </a:r>
            <a:r>
              <a:rPr lang="en-US" b="1" dirty="0"/>
              <a:t> el </a:t>
            </a:r>
            <a:r>
              <a:rPr lang="en-US" b="1" dirty="0" err="1"/>
              <a:t>boton</a:t>
            </a:r>
            <a:r>
              <a:rPr lang="en-US" b="1" dirty="0"/>
              <a:t> </a:t>
            </a:r>
            <a:r>
              <a:rPr lang="en-US" b="1" dirty="0" err="1"/>
              <a:t>titulado</a:t>
            </a:r>
            <a:r>
              <a:rPr lang="en-US" b="1" dirty="0"/>
              <a:t> “</a:t>
            </a:r>
            <a:r>
              <a:rPr lang="en-US" b="1" dirty="0" err="1"/>
              <a:t>Cambiar</a:t>
            </a:r>
            <a:r>
              <a:rPr lang="en-US" b="1" dirty="0"/>
              <a:t> a </a:t>
            </a:r>
            <a:r>
              <a:rPr lang="en-US" b="1" dirty="0" err="1"/>
              <a:t>Espanol</a:t>
            </a:r>
            <a:r>
              <a:rPr lang="en-US" b="1" dirty="0"/>
              <a:t>”- para que </a:t>
            </a:r>
            <a:r>
              <a:rPr lang="en-US" b="1" dirty="0" err="1"/>
              <a:t>pueda</a:t>
            </a:r>
            <a:r>
              <a:rPr lang="en-US" b="1" dirty="0"/>
              <a:t> </a:t>
            </a:r>
            <a:r>
              <a:rPr lang="en-US" b="1" dirty="0" err="1"/>
              <a:t>entender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lenguaje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AF439-45D0-4A80-B0B8-6F8A917D7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464129"/>
            <a:ext cx="6351814" cy="2432958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1653445">
            <a:off x="10210106" y="2399005"/>
            <a:ext cx="1536278" cy="38118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D36CA3-3D2E-4AE7-ACA6-93B7DAA0D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2" y="4022945"/>
            <a:ext cx="7233557" cy="26608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FFEC15-7A26-4DE7-B907-2854A865A3BA}"/>
              </a:ext>
            </a:extLst>
          </p:cNvPr>
          <p:cNvSpPr txBox="1"/>
          <p:nvPr/>
        </p:nvSpPr>
        <p:spPr>
          <a:xfrm>
            <a:off x="7483929" y="4086038"/>
            <a:ext cx="16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 es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primera</a:t>
            </a:r>
            <a:r>
              <a:rPr lang="en-US" b="1" dirty="0"/>
              <a:t> </a:t>
            </a:r>
            <a:r>
              <a:rPr lang="en-US" b="1" dirty="0" err="1"/>
              <a:t>vez</a:t>
            </a:r>
            <a:r>
              <a:rPr lang="en-US" b="1" dirty="0"/>
              <a:t> </a:t>
            </a:r>
            <a:r>
              <a:rPr lang="en-US" b="1" dirty="0" err="1"/>
              <a:t>aplicando</a:t>
            </a:r>
            <a:r>
              <a:rPr lang="en-US" b="1" dirty="0"/>
              <a:t> a un Colegio </a:t>
            </a:r>
            <a:r>
              <a:rPr lang="en-US" b="1" dirty="0" err="1"/>
              <a:t>seleccione</a:t>
            </a:r>
            <a:r>
              <a:rPr lang="en-US" b="1" dirty="0"/>
              <a:t> “</a:t>
            </a:r>
            <a:r>
              <a:rPr lang="en-US" b="1" dirty="0" err="1"/>
              <a:t>Crear</a:t>
            </a:r>
            <a:r>
              <a:rPr lang="en-US" b="1" dirty="0"/>
              <a:t> una </a:t>
            </a:r>
            <a:r>
              <a:rPr lang="en-US" b="1" dirty="0" err="1"/>
              <a:t>cuenta</a:t>
            </a:r>
            <a:r>
              <a:rPr lang="en-US" b="1" dirty="0"/>
              <a:t>”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41ECB21F-C1D5-4D6E-8B81-F2EFCF01592E}"/>
              </a:ext>
            </a:extLst>
          </p:cNvPr>
          <p:cNvSpPr/>
          <p:nvPr/>
        </p:nvSpPr>
        <p:spPr>
          <a:xfrm rot="10800000">
            <a:off x="3364744" y="4490356"/>
            <a:ext cx="413657" cy="1838849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A06D6D97-FC3E-4318-B8B1-0D64E7FDF045}"/>
              </a:ext>
            </a:extLst>
          </p:cNvPr>
          <p:cNvSpPr/>
          <p:nvPr/>
        </p:nvSpPr>
        <p:spPr>
          <a:xfrm rot="16200000">
            <a:off x="5372839" y="2554741"/>
            <a:ext cx="413657" cy="3808523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A464CDD8-BFF1-452A-A541-78BB500486AA}"/>
              </a:ext>
            </a:extLst>
          </p:cNvPr>
          <p:cNvSpPr/>
          <p:nvPr/>
        </p:nvSpPr>
        <p:spPr>
          <a:xfrm rot="16200000">
            <a:off x="6302511" y="4572739"/>
            <a:ext cx="413657" cy="3808523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21EEAF-F59D-4C43-8392-E705F8674F90}"/>
              </a:ext>
            </a:extLst>
          </p:cNvPr>
          <p:cNvSpPr txBox="1"/>
          <p:nvPr/>
        </p:nvSpPr>
        <p:spPr>
          <a:xfrm>
            <a:off x="8747092" y="5890815"/>
            <a:ext cx="3091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Si </a:t>
            </a:r>
            <a:r>
              <a:rPr lang="en-US" sz="1600" b="1" dirty="0" err="1"/>
              <a:t>ya</a:t>
            </a:r>
            <a:r>
              <a:rPr lang="en-US" sz="1600" b="1" dirty="0"/>
              <a:t> </a:t>
            </a:r>
            <a:r>
              <a:rPr lang="en-US" sz="1600" b="1" dirty="0" err="1"/>
              <a:t>tiene</a:t>
            </a:r>
            <a:r>
              <a:rPr lang="en-US" sz="1600" b="1" dirty="0"/>
              <a:t> una </a:t>
            </a:r>
            <a:r>
              <a:rPr lang="en-US" sz="1600" b="1" dirty="0" err="1"/>
              <a:t>cuenta</a:t>
            </a:r>
            <a:r>
              <a:rPr lang="en-US" sz="1600" b="1" dirty="0"/>
              <a:t>, </a:t>
            </a:r>
            <a:r>
              <a:rPr lang="en-US" sz="1600" b="1" dirty="0" err="1"/>
              <a:t>registrese</a:t>
            </a:r>
            <a:r>
              <a:rPr lang="en-US" sz="1600" b="1" dirty="0"/>
              <a:t> </a:t>
            </a:r>
            <a:r>
              <a:rPr lang="en-US" sz="1600" b="1" dirty="0" err="1"/>
              <a:t>aqui</a:t>
            </a:r>
            <a:r>
              <a:rPr lang="en-US" sz="1600" b="1" dirty="0"/>
              <a:t> con </a:t>
            </a:r>
            <a:r>
              <a:rPr lang="en-US" sz="1600" b="1" dirty="0" err="1"/>
              <a:t>su</a:t>
            </a:r>
            <a:r>
              <a:rPr lang="en-US" sz="1600" b="1" dirty="0"/>
              <a:t> </a:t>
            </a:r>
            <a:r>
              <a:rPr lang="en-US" sz="1600" b="1" dirty="0" err="1"/>
              <a:t>nombre</a:t>
            </a:r>
            <a:r>
              <a:rPr lang="en-US" sz="1600" b="1" dirty="0"/>
              <a:t> de </a:t>
            </a:r>
            <a:r>
              <a:rPr lang="en-US" sz="1600" b="1" dirty="0" err="1"/>
              <a:t>usuario</a:t>
            </a:r>
            <a:r>
              <a:rPr lang="en-US" sz="1600" b="1" dirty="0"/>
              <a:t> y </a:t>
            </a:r>
            <a:r>
              <a:rPr lang="en-US" sz="1600" b="1" dirty="0" err="1"/>
              <a:t>contrasena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7277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79731" y="515390"/>
            <a:ext cx="492538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Presione</a:t>
            </a:r>
            <a:r>
              <a:rPr lang="en-US" sz="2000" dirty="0"/>
              <a:t> “</a:t>
            </a:r>
            <a:r>
              <a:rPr lang="en-US" sz="2000" b="1" dirty="0"/>
              <a:t>COMENZAR A CREAR MI CUENTA</a:t>
            </a:r>
            <a:r>
              <a:rPr lang="en-US" sz="2000" dirty="0"/>
              <a:t>”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2390" y="4003336"/>
            <a:ext cx="1502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 favor use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legal- </a:t>
            </a:r>
            <a:r>
              <a:rPr lang="en-US" dirty="0" err="1"/>
              <a:t>igual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lo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Identificacion</a:t>
            </a:r>
            <a:r>
              <a:rPr lang="en-US" dirty="0"/>
              <a:t> o </a:t>
            </a:r>
            <a:r>
              <a:rPr lang="en-US" dirty="0" err="1"/>
              <a:t>su</a:t>
            </a:r>
            <a:r>
              <a:rPr lang="en-US" dirty="0"/>
              <a:t> acta de Nacimiento.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70BA87-1A9C-4F33-937C-FC7E83DE4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1" y="147258"/>
            <a:ext cx="6713910" cy="2917371"/>
          </a:xfrm>
          <a:prstGeom prst="rect">
            <a:avLst/>
          </a:prstGeom>
        </p:spPr>
      </p:pic>
      <p:sp>
        <p:nvSpPr>
          <p:cNvPr id="11" name="Left Arrow 6">
            <a:extLst>
              <a:ext uri="{FF2B5EF4-FFF2-40B4-BE49-F238E27FC236}">
                <a16:creationId xmlns:a16="http://schemas.microsoft.com/office/drawing/2014/main" id="{02C0CA1D-5385-4592-9AAA-21553B0E5660}"/>
              </a:ext>
            </a:extLst>
          </p:cNvPr>
          <p:cNvSpPr/>
          <p:nvPr/>
        </p:nvSpPr>
        <p:spPr>
          <a:xfrm rot="20282822">
            <a:off x="2625094" y="1696613"/>
            <a:ext cx="4354593" cy="381189"/>
          </a:xfrm>
          <a:prstGeom prst="leftArrow">
            <a:avLst>
              <a:gd name="adj1" fmla="val 42107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49672" y="2467498"/>
            <a:ext cx="1537070" cy="59713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C23EFB-3D25-43BA-8017-2EABB4D11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5058" y="3152275"/>
            <a:ext cx="4474029" cy="36349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047FD2-C18D-4D97-9A4B-042959CBAE5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98814" y="1665515"/>
            <a:ext cx="5508128" cy="4159954"/>
          </a:xfrm>
          <a:prstGeom prst="rect">
            <a:avLst/>
          </a:prstGeom>
        </p:spPr>
      </p:pic>
      <p:sp>
        <p:nvSpPr>
          <p:cNvPr id="14" name="Left Arrow 6">
            <a:extLst>
              <a:ext uri="{FF2B5EF4-FFF2-40B4-BE49-F238E27FC236}">
                <a16:creationId xmlns:a16="http://schemas.microsoft.com/office/drawing/2014/main" id="{6B131091-2202-4D59-8F1D-8CC959B92616}"/>
              </a:ext>
            </a:extLst>
          </p:cNvPr>
          <p:cNvSpPr/>
          <p:nvPr/>
        </p:nvSpPr>
        <p:spPr>
          <a:xfrm>
            <a:off x="3538753" y="4828403"/>
            <a:ext cx="1191985" cy="381189"/>
          </a:xfrm>
          <a:prstGeom prst="leftArrow">
            <a:avLst>
              <a:gd name="adj1" fmla="val 42107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2592A-E963-49F6-B515-705B02863915}"/>
              </a:ext>
            </a:extLst>
          </p:cNvPr>
          <p:cNvSpPr txBox="1"/>
          <p:nvPr/>
        </p:nvSpPr>
        <p:spPr>
          <a:xfrm>
            <a:off x="6812389" y="5880945"/>
            <a:ext cx="4942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Confirme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fecha</a:t>
            </a:r>
            <a:r>
              <a:rPr lang="en-US" dirty="0"/>
              <a:t> de Nacimiento, y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numero</a:t>
            </a:r>
            <a:r>
              <a:rPr lang="en-US" dirty="0"/>
              <a:t> de </a:t>
            </a:r>
            <a:r>
              <a:rPr lang="en-US" dirty="0" err="1"/>
              <a:t>seguro</a:t>
            </a:r>
            <a:r>
              <a:rPr lang="en-US" dirty="0"/>
              <a:t> social </a:t>
            </a:r>
            <a:r>
              <a:rPr lang="en-US" dirty="0" err="1"/>
              <a:t>tiene</a:t>
            </a:r>
            <a:r>
              <a:rPr lang="en-US" dirty="0"/>
              <a:t> la </a:t>
            </a:r>
            <a:r>
              <a:rPr lang="en-US" dirty="0" err="1"/>
              <a:t>opcion</a:t>
            </a:r>
            <a:r>
              <a:rPr lang="en-US" dirty="0"/>
              <a:t> de </a:t>
            </a:r>
            <a:r>
              <a:rPr lang="en-US" dirty="0" err="1"/>
              <a:t>documentarlo</a:t>
            </a:r>
            <a:r>
              <a:rPr lang="en-US" dirty="0"/>
              <a:t> o NO.</a:t>
            </a:r>
          </a:p>
        </p:txBody>
      </p:sp>
      <p:sp>
        <p:nvSpPr>
          <p:cNvPr id="15" name="Left Arrow 6">
            <a:extLst>
              <a:ext uri="{FF2B5EF4-FFF2-40B4-BE49-F238E27FC236}">
                <a16:creationId xmlns:a16="http://schemas.microsoft.com/office/drawing/2014/main" id="{9D327985-E114-4557-8F12-98E1849CA408}"/>
              </a:ext>
            </a:extLst>
          </p:cNvPr>
          <p:cNvSpPr/>
          <p:nvPr/>
        </p:nvSpPr>
        <p:spPr>
          <a:xfrm rot="5400000">
            <a:off x="9514150" y="5449908"/>
            <a:ext cx="623891" cy="381189"/>
          </a:xfrm>
          <a:prstGeom prst="leftArrow">
            <a:avLst>
              <a:gd name="adj1" fmla="val 42107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1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22872" y="976258"/>
            <a:ext cx="31731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 </a:t>
            </a:r>
            <a:r>
              <a:rPr lang="en-US" dirty="0" err="1"/>
              <a:t>preferible</a:t>
            </a:r>
            <a:r>
              <a:rPr lang="en-US" dirty="0"/>
              <a:t> que </a:t>
            </a:r>
            <a:r>
              <a:rPr lang="en-US" dirty="0" err="1"/>
              <a:t>seleccione</a:t>
            </a:r>
            <a:r>
              <a:rPr lang="en-US" dirty="0"/>
              <a:t> “No, no </a:t>
            </a:r>
            <a:r>
              <a:rPr lang="en-US" dirty="0" err="1"/>
              <a:t>tengo</a:t>
            </a:r>
            <a:r>
              <a:rPr lang="en-US" dirty="0"/>
              <a:t> un </a:t>
            </a:r>
            <a:r>
              <a:rPr lang="en-US" dirty="0" err="1"/>
              <a:t>numero</a:t>
            </a:r>
            <a:r>
              <a:rPr lang="en-US" dirty="0"/>
              <a:t> de </a:t>
            </a:r>
            <a:r>
              <a:rPr lang="en-US" dirty="0" err="1"/>
              <a:t>seguro</a:t>
            </a:r>
            <a:r>
              <a:rPr lang="en-US" dirty="0"/>
              <a:t> social…” </a:t>
            </a:r>
            <a:r>
              <a:rPr lang="en-US" dirty="0" err="1"/>
              <a:t>porque</a:t>
            </a:r>
            <a:r>
              <a:rPr lang="en-US" dirty="0"/>
              <a:t> no lo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enecesitar</a:t>
            </a:r>
            <a:r>
              <a:rPr lang="en-US" dirty="0"/>
              <a:t> para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clases</a:t>
            </a:r>
            <a:r>
              <a:rPr lang="en-US" dirty="0"/>
              <a:t> sin </a:t>
            </a:r>
            <a:r>
              <a:rPr lang="en-US" dirty="0" err="1"/>
              <a:t>credito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Si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futuro</a:t>
            </a:r>
            <a:r>
              <a:rPr lang="en-US" dirty="0"/>
              <a:t>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espera</a:t>
            </a:r>
            <a:r>
              <a:rPr lang="en-US" dirty="0"/>
              <a:t>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clases</a:t>
            </a:r>
            <a:r>
              <a:rPr lang="en-US" dirty="0"/>
              <a:t> con </a:t>
            </a:r>
            <a:r>
              <a:rPr lang="en-US" dirty="0" err="1"/>
              <a:t>credito</a:t>
            </a:r>
            <a:r>
              <a:rPr lang="en-US" dirty="0"/>
              <a:t> </a:t>
            </a:r>
            <a:r>
              <a:rPr lang="en-US" dirty="0" err="1"/>
              <a:t>entonces</a:t>
            </a:r>
            <a:r>
              <a:rPr lang="en-US" dirty="0"/>
              <a:t> </a:t>
            </a:r>
            <a:r>
              <a:rPr lang="en-US" dirty="0" err="1"/>
              <a:t>seria</a:t>
            </a:r>
            <a:r>
              <a:rPr lang="en-US" dirty="0"/>
              <a:t> </a:t>
            </a:r>
            <a:r>
              <a:rPr lang="en-US" dirty="0" err="1"/>
              <a:t>buena</a:t>
            </a:r>
            <a:r>
              <a:rPr lang="en-US" dirty="0"/>
              <a:t> idea de </a:t>
            </a:r>
            <a:r>
              <a:rPr lang="en-US" dirty="0" err="1"/>
              <a:t>compartirlo</a:t>
            </a:r>
            <a:r>
              <a:rPr lang="en-US" dirty="0"/>
              <a:t>, y </a:t>
            </a:r>
            <a:r>
              <a:rPr lang="en-US" dirty="0" err="1"/>
              <a:t>si</a:t>
            </a:r>
            <a:r>
              <a:rPr lang="en-US" dirty="0"/>
              <a:t> no lo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ahora</a:t>
            </a:r>
            <a:r>
              <a:rPr lang="en-US" dirty="0"/>
              <a:t> lo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proveer</a:t>
            </a:r>
            <a:r>
              <a:rPr lang="en-US" dirty="0"/>
              <a:t> a Financial Aid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futuro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2715" y="5886908"/>
            <a:ext cx="10627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Cuando</a:t>
            </a:r>
            <a:r>
              <a:rPr lang="en-US" b="1" dirty="0"/>
              <a:t> </a:t>
            </a:r>
            <a:r>
              <a:rPr lang="en-US" b="1" dirty="0" err="1"/>
              <a:t>seleccione</a:t>
            </a:r>
            <a:r>
              <a:rPr lang="en-US" b="1" dirty="0"/>
              <a:t> “NO, no </a:t>
            </a:r>
            <a:r>
              <a:rPr lang="en-US" b="1" dirty="0" err="1"/>
              <a:t>tengo</a:t>
            </a:r>
            <a:r>
              <a:rPr lang="en-US" b="1" dirty="0"/>
              <a:t> </a:t>
            </a:r>
            <a:r>
              <a:rPr lang="en-US" b="1" dirty="0" err="1"/>
              <a:t>numero</a:t>
            </a:r>
            <a:r>
              <a:rPr lang="en-US" b="1" dirty="0"/>
              <a:t> se </a:t>
            </a:r>
            <a:r>
              <a:rPr lang="en-US" b="1" dirty="0" err="1"/>
              <a:t>seguro</a:t>
            </a:r>
            <a:r>
              <a:rPr lang="en-US" b="1" dirty="0"/>
              <a:t> social… </a:t>
            </a:r>
            <a:r>
              <a:rPr lang="en-US" b="1" dirty="0" err="1"/>
              <a:t>va</a:t>
            </a:r>
            <a:r>
              <a:rPr lang="en-US" b="1" dirty="0"/>
              <a:t> a </a:t>
            </a:r>
            <a:r>
              <a:rPr lang="en-US" b="1" dirty="0" err="1"/>
              <a:t>salir</a:t>
            </a:r>
            <a:r>
              <a:rPr lang="en-US" b="1" dirty="0"/>
              <a:t> </a:t>
            </a:r>
            <a:r>
              <a:rPr lang="en-US" b="1" dirty="0" err="1"/>
              <a:t>esta</a:t>
            </a:r>
            <a:r>
              <a:rPr lang="en-US" b="1" dirty="0"/>
              <a:t> </a:t>
            </a:r>
            <a:r>
              <a:rPr lang="en-US" b="1" dirty="0" err="1"/>
              <a:t>cajita</a:t>
            </a:r>
            <a:r>
              <a:rPr lang="en-US" b="1" dirty="0"/>
              <a:t> </a:t>
            </a:r>
            <a:r>
              <a:rPr lang="en-US" b="1" dirty="0" err="1"/>
              <a:t>abajo</a:t>
            </a:r>
            <a:r>
              <a:rPr lang="en-US" b="1" dirty="0"/>
              <a:t>, </a:t>
            </a:r>
            <a:r>
              <a:rPr lang="en-US" b="1" dirty="0" err="1"/>
              <a:t>seleccionela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usted</a:t>
            </a:r>
            <a:r>
              <a:rPr lang="en-US" b="1" dirty="0"/>
              <a:t> es </a:t>
            </a:r>
            <a:r>
              <a:rPr lang="en-US" b="1" dirty="0" err="1"/>
              <a:t>incocumentado</a:t>
            </a:r>
            <a:r>
              <a:rPr lang="en-US" b="1" dirty="0"/>
              <a:t>, </a:t>
            </a:r>
            <a:r>
              <a:rPr lang="en-US" b="1" dirty="0" err="1"/>
              <a:t>internacional</a:t>
            </a:r>
            <a:r>
              <a:rPr lang="en-US" b="1" dirty="0"/>
              <a:t> o un </a:t>
            </a:r>
            <a:r>
              <a:rPr lang="en-US" b="1" dirty="0" err="1"/>
              <a:t>extranjero</a:t>
            </a:r>
            <a:r>
              <a:rPr lang="en-US" b="1" dirty="0"/>
              <a:t> no </a:t>
            </a:r>
            <a:r>
              <a:rPr lang="en-US" b="1" dirty="0" err="1"/>
              <a:t>residente</a:t>
            </a:r>
            <a:r>
              <a:rPr lang="en-US" b="1" dirty="0"/>
              <a:t> o </a:t>
            </a:r>
            <a:r>
              <a:rPr lang="en-US" b="1" dirty="0" err="1"/>
              <a:t>otra</a:t>
            </a:r>
            <a:r>
              <a:rPr lang="en-US" b="1" dirty="0"/>
              <a:t> </a:t>
            </a:r>
            <a:r>
              <a:rPr lang="en-US" b="1" dirty="0" err="1"/>
              <a:t>excepcion</a:t>
            </a:r>
            <a:r>
              <a:rPr lang="en-US" b="1" dirty="0"/>
              <a:t> y no </a:t>
            </a:r>
            <a:r>
              <a:rPr lang="en-US" b="1" dirty="0" err="1"/>
              <a:t>tiene</a:t>
            </a:r>
            <a:r>
              <a:rPr lang="en-US" b="1" dirty="0"/>
              <a:t> </a:t>
            </a:r>
            <a:r>
              <a:rPr lang="en-US" b="1" dirty="0" err="1"/>
              <a:t>seguro</a:t>
            </a:r>
            <a:r>
              <a:rPr lang="en-US" b="1" dirty="0"/>
              <a:t> social.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8CA1A-DA44-4C08-A47F-40769D8723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7924" y="563660"/>
            <a:ext cx="7896217" cy="509034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10445" y="2209034"/>
            <a:ext cx="521822" cy="4753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6">
            <a:extLst>
              <a:ext uri="{FF2B5EF4-FFF2-40B4-BE49-F238E27FC236}">
                <a16:creationId xmlns:a16="http://schemas.microsoft.com/office/drawing/2014/main" id="{4E746A61-5E80-4735-B7AC-8B54ECFA74C1}"/>
              </a:ext>
            </a:extLst>
          </p:cNvPr>
          <p:cNvSpPr/>
          <p:nvPr/>
        </p:nvSpPr>
        <p:spPr>
          <a:xfrm rot="1644597">
            <a:off x="1011355" y="5112811"/>
            <a:ext cx="2651688" cy="312843"/>
          </a:xfrm>
          <a:prstGeom prst="leftArrow">
            <a:avLst>
              <a:gd name="adj1" fmla="val 42107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4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3094" y="2736900"/>
            <a:ext cx="473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 favor use un </a:t>
            </a:r>
            <a:r>
              <a:rPr lang="en-US" dirty="0" err="1"/>
              <a:t>correo</a:t>
            </a:r>
            <a:r>
              <a:rPr lang="en-US" dirty="0"/>
              <a:t> </a:t>
            </a:r>
            <a:r>
              <a:rPr lang="en-US" dirty="0" err="1"/>
              <a:t>electronico</a:t>
            </a:r>
            <a:r>
              <a:rPr lang="en-US" dirty="0"/>
              <a:t> que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frecuenta</a:t>
            </a:r>
            <a:r>
              <a:rPr lang="en-US" dirty="0"/>
              <a:t>, </a:t>
            </a:r>
            <a:r>
              <a:rPr lang="en-US" dirty="0" err="1"/>
              <a:t>puede</a:t>
            </a:r>
            <a:r>
              <a:rPr lang="en-US" dirty="0"/>
              <a:t> ser personal o de </a:t>
            </a:r>
            <a:r>
              <a:rPr lang="en-US" dirty="0" err="1"/>
              <a:t>estudiante</a:t>
            </a:r>
            <a:r>
              <a:rPr lang="en-US" dirty="0"/>
              <a:t>. Ahi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recibir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numero</a:t>
            </a:r>
            <a:r>
              <a:rPr lang="en-US" dirty="0"/>
              <a:t> de </a:t>
            </a:r>
            <a:r>
              <a:rPr lang="en-US" dirty="0" err="1"/>
              <a:t>estudiante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termine</a:t>
            </a:r>
            <a:r>
              <a:rPr lang="en-US" dirty="0"/>
              <a:t> de </a:t>
            </a:r>
            <a:r>
              <a:rPr lang="en-US" dirty="0" err="1"/>
              <a:t>aplicar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3 a 5 </a:t>
            </a:r>
            <a:r>
              <a:rPr lang="en-US" dirty="0" err="1"/>
              <a:t>dias</a:t>
            </a:r>
            <a:r>
              <a:rPr lang="en-US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838A3C-6940-4208-879B-B3B67271DA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4004" y="443956"/>
            <a:ext cx="5943600" cy="2334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43C21C-1855-4EAB-B4FE-2774AF9B9C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9486" y="4079785"/>
            <a:ext cx="5943600" cy="2461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24734A-555B-4E84-85E2-16978198347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00800" y="1919877"/>
            <a:ext cx="5943600" cy="3616960"/>
          </a:xfrm>
          <a:prstGeom prst="rect">
            <a:avLst/>
          </a:prstGeom>
        </p:spPr>
      </p:pic>
      <p:sp>
        <p:nvSpPr>
          <p:cNvPr id="10" name="Left Arrow 6">
            <a:extLst>
              <a:ext uri="{FF2B5EF4-FFF2-40B4-BE49-F238E27FC236}">
                <a16:creationId xmlns:a16="http://schemas.microsoft.com/office/drawing/2014/main" id="{615E71F6-F0F1-43E0-9306-7C2D33C5F223}"/>
              </a:ext>
            </a:extLst>
          </p:cNvPr>
          <p:cNvSpPr/>
          <p:nvPr/>
        </p:nvSpPr>
        <p:spPr>
          <a:xfrm rot="5222180">
            <a:off x="5009330" y="2986095"/>
            <a:ext cx="965028" cy="312843"/>
          </a:xfrm>
          <a:prstGeom prst="leftArrow">
            <a:avLst>
              <a:gd name="adj1" fmla="val 42107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5C620B-4D18-4464-A427-F12430DE0904}"/>
              </a:ext>
            </a:extLst>
          </p:cNvPr>
          <p:cNvSpPr txBox="1"/>
          <p:nvPr/>
        </p:nvSpPr>
        <p:spPr>
          <a:xfrm>
            <a:off x="6955972" y="763956"/>
            <a:ext cx="4702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Ponga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direccion</a:t>
            </a:r>
            <a:r>
              <a:rPr lang="en-US" dirty="0"/>
              <a:t> </a:t>
            </a:r>
            <a:r>
              <a:rPr lang="en-US" dirty="0" err="1"/>
              <a:t>permanente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no </a:t>
            </a:r>
            <a:r>
              <a:rPr lang="en-US" dirty="0" err="1"/>
              <a:t>tiene</a:t>
            </a:r>
            <a:r>
              <a:rPr lang="en-US" dirty="0"/>
              <a:t> una </a:t>
            </a:r>
            <a:r>
              <a:rPr lang="en-US" dirty="0" err="1"/>
              <a:t>seleccione</a:t>
            </a:r>
            <a:r>
              <a:rPr lang="en-US" dirty="0"/>
              <a:t> “No </a:t>
            </a:r>
            <a:r>
              <a:rPr lang="en-US" dirty="0" err="1"/>
              <a:t>tengo</a:t>
            </a:r>
            <a:r>
              <a:rPr lang="en-US" dirty="0"/>
              <a:t> una </a:t>
            </a:r>
            <a:r>
              <a:rPr lang="en-US" dirty="0" err="1"/>
              <a:t>direccion</a:t>
            </a:r>
            <a:r>
              <a:rPr lang="en-US" dirty="0"/>
              <a:t> </a:t>
            </a:r>
            <a:r>
              <a:rPr lang="en-US" dirty="0" err="1"/>
              <a:t>permanente</a:t>
            </a:r>
            <a:r>
              <a:rPr lang="en-US" dirty="0"/>
              <a:t> …”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034425-81D0-479C-B701-58617E92A926}"/>
              </a:ext>
            </a:extLst>
          </p:cNvPr>
          <p:cNvSpPr txBox="1"/>
          <p:nvPr/>
        </p:nvSpPr>
        <p:spPr>
          <a:xfrm>
            <a:off x="7293429" y="5769428"/>
            <a:ext cx="475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 favor </a:t>
            </a:r>
            <a:r>
              <a:rPr lang="en-US" dirty="0" err="1"/>
              <a:t>ponga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numero</a:t>
            </a:r>
            <a:r>
              <a:rPr lang="en-US" dirty="0"/>
              <a:t> de </a:t>
            </a:r>
            <a:r>
              <a:rPr lang="en-US" dirty="0" err="1"/>
              <a:t>telefono</a:t>
            </a:r>
            <a:r>
              <a:rPr lang="en-US" dirty="0"/>
              <a:t> </a:t>
            </a:r>
            <a:r>
              <a:rPr lang="en-US" dirty="0" err="1"/>
              <a:t>celular</a:t>
            </a:r>
            <a:r>
              <a:rPr lang="en-US" dirty="0"/>
              <a:t> y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un Segundo </a:t>
            </a:r>
            <a:r>
              <a:rPr lang="en-US" dirty="0" err="1"/>
              <a:t>numero</a:t>
            </a:r>
            <a:r>
              <a:rPr lang="en-US" dirty="0"/>
              <a:t> de </a:t>
            </a:r>
            <a:r>
              <a:rPr lang="en-US" dirty="0" err="1"/>
              <a:t>telefono</a:t>
            </a:r>
            <a:r>
              <a:rPr lang="en-US" dirty="0"/>
              <a:t>.</a:t>
            </a:r>
          </a:p>
        </p:txBody>
      </p:sp>
      <p:sp>
        <p:nvSpPr>
          <p:cNvPr id="11" name="Left Arrow 6">
            <a:extLst>
              <a:ext uri="{FF2B5EF4-FFF2-40B4-BE49-F238E27FC236}">
                <a16:creationId xmlns:a16="http://schemas.microsoft.com/office/drawing/2014/main" id="{8D1931B4-D4D7-46E3-BA5B-183A3CC5E1E2}"/>
              </a:ext>
            </a:extLst>
          </p:cNvPr>
          <p:cNvSpPr/>
          <p:nvPr/>
        </p:nvSpPr>
        <p:spPr>
          <a:xfrm rot="16200000">
            <a:off x="9662974" y="1763456"/>
            <a:ext cx="965028" cy="312843"/>
          </a:xfrm>
          <a:prstGeom prst="leftArrow">
            <a:avLst>
              <a:gd name="adj1" fmla="val 42107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6">
            <a:extLst>
              <a:ext uri="{FF2B5EF4-FFF2-40B4-BE49-F238E27FC236}">
                <a16:creationId xmlns:a16="http://schemas.microsoft.com/office/drawing/2014/main" id="{A3BFDA8B-F758-4D79-9814-56332FF0F77F}"/>
              </a:ext>
            </a:extLst>
          </p:cNvPr>
          <p:cNvSpPr/>
          <p:nvPr/>
        </p:nvSpPr>
        <p:spPr>
          <a:xfrm>
            <a:off x="5990943" y="5889142"/>
            <a:ext cx="1395013" cy="312843"/>
          </a:xfrm>
          <a:prstGeom prst="leftArrow">
            <a:avLst>
              <a:gd name="adj1" fmla="val 42107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3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50676" y="621574"/>
            <a:ext cx="542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Seleccione</a:t>
            </a:r>
            <a:r>
              <a:rPr lang="en-US" dirty="0"/>
              <a:t> y </a:t>
            </a:r>
            <a:r>
              <a:rPr lang="en-US" dirty="0" err="1"/>
              <a:t>escriba</a:t>
            </a:r>
            <a:r>
              <a:rPr lang="en-US" dirty="0"/>
              <a:t> las </a:t>
            </a:r>
            <a:r>
              <a:rPr lang="en-US" dirty="0" err="1"/>
              <a:t>respuestas</a:t>
            </a:r>
            <a:r>
              <a:rPr lang="en-US" dirty="0"/>
              <a:t> para las </a:t>
            </a:r>
            <a:r>
              <a:rPr lang="en-US" dirty="0" err="1"/>
              <a:t>preguntas</a:t>
            </a:r>
            <a:r>
              <a:rPr lang="en-US" dirty="0"/>
              <a:t> de </a:t>
            </a:r>
            <a:r>
              <a:rPr lang="en-US" dirty="0" err="1"/>
              <a:t>seguridad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Al </a:t>
            </a:r>
            <a:r>
              <a:rPr lang="en-US" dirty="0" err="1"/>
              <a:t>terminar</a:t>
            </a:r>
            <a:r>
              <a:rPr lang="en-US" dirty="0"/>
              <a:t> </a:t>
            </a:r>
            <a:r>
              <a:rPr lang="en-US" dirty="0" err="1"/>
              <a:t>seleccione</a:t>
            </a:r>
            <a:r>
              <a:rPr lang="en-US" dirty="0"/>
              <a:t> “</a:t>
            </a:r>
            <a:r>
              <a:rPr lang="en-US" b="1" dirty="0" err="1"/>
              <a:t>Crear</a:t>
            </a:r>
            <a:r>
              <a:rPr lang="en-US" b="1" dirty="0"/>
              <a:t> mi </a:t>
            </a:r>
            <a:r>
              <a:rPr lang="en-US" b="1" dirty="0" err="1"/>
              <a:t>cuenta</a:t>
            </a:r>
            <a:r>
              <a:rPr lang="en-US" dirty="0"/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4EC9C-A6B6-4830-B9E9-FA3E736565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3113" y="305707"/>
            <a:ext cx="5943600" cy="334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52FF0E-6932-4BC6-855D-EFA0A0A4AE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0456" y="3579404"/>
            <a:ext cx="5943600" cy="1811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85EAE5-931E-4E21-9D0A-5AD59438E2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33209" y="1832788"/>
            <a:ext cx="5663144" cy="4529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01C846-3875-4D50-92AE-76595B93F5CD}"/>
              </a:ext>
            </a:extLst>
          </p:cNvPr>
          <p:cNvSpPr txBox="1"/>
          <p:nvPr/>
        </p:nvSpPr>
        <p:spPr>
          <a:xfrm>
            <a:off x="721327" y="5274129"/>
            <a:ext cx="5502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Ponga</a:t>
            </a:r>
            <a:r>
              <a:rPr lang="en-US" dirty="0"/>
              <a:t> </a:t>
            </a:r>
            <a:r>
              <a:rPr lang="en-US" dirty="0" err="1"/>
              <a:t>mucha</a:t>
            </a:r>
            <a:r>
              <a:rPr lang="en-US" dirty="0"/>
              <a:t> </a:t>
            </a:r>
            <a:r>
              <a:rPr lang="en-US" dirty="0" err="1"/>
              <a:t>atencion</a:t>
            </a:r>
            <a:r>
              <a:rPr lang="en-US" dirty="0"/>
              <a:t> a las </a:t>
            </a:r>
            <a:r>
              <a:rPr lang="en-US" dirty="0" err="1"/>
              <a:t>instrucciones</a:t>
            </a:r>
            <a:r>
              <a:rPr lang="en-US" dirty="0"/>
              <a:t>, </a:t>
            </a:r>
            <a:r>
              <a:rPr lang="en-US" dirty="0" err="1"/>
              <a:t>tiene</a:t>
            </a:r>
            <a:r>
              <a:rPr lang="en-US" dirty="0"/>
              <a:t> que </a:t>
            </a: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propio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usuario</a:t>
            </a:r>
            <a:r>
              <a:rPr lang="en-US" dirty="0"/>
              <a:t> y </a:t>
            </a:r>
            <a:r>
              <a:rPr lang="en-US" dirty="0" err="1"/>
              <a:t>contrasena</a:t>
            </a:r>
            <a:r>
              <a:rPr lang="en-US" dirty="0"/>
              <a:t>. Para el PIN, </a:t>
            </a:r>
            <a:r>
              <a:rPr lang="en-US" dirty="0" err="1"/>
              <a:t>tiene</a:t>
            </a:r>
            <a:r>
              <a:rPr lang="en-US" dirty="0"/>
              <a:t> que ser 4 </a:t>
            </a:r>
            <a:r>
              <a:rPr lang="en-US" dirty="0" err="1"/>
              <a:t>digitos</a:t>
            </a:r>
            <a:r>
              <a:rPr lang="en-US" dirty="0"/>
              <a:t>. –</a:t>
            </a:r>
            <a:r>
              <a:rPr lang="en-US" dirty="0" err="1"/>
              <a:t>Asegurese</a:t>
            </a:r>
            <a:r>
              <a:rPr lang="en-US" dirty="0"/>
              <a:t> que </a:t>
            </a:r>
            <a:r>
              <a:rPr lang="en-US" dirty="0" err="1"/>
              <a:t>anote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informacion</a:t>
            </a:r>
            <a:r>
              <a:rPr lang="en-US" dirty="0"/>
              <a:t>, </a:t>
            </a:r>
            <a:r>
              <a:rPr lang="en-US" dirty="0" err="1"/>
              <a:t>porque</a:t>
            </a:r>
            <a:r>
              <a:rPr lang="en-US" dirty="0"/>
              <a:t> la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necesitar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futuro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aplica</a:t>
            </a:r>
            <a:r>
              <a:rPr lang="en-US" dirty="0"/>
              <a:t> a </a:t>
            </a:r>
            <a:r>
              <a:rPr lang="en-US" dirty="0" err="1"/>
              <a:t>otros</a:t>
            </a:r>
            <a:r>
              <a:rPr lang="en-US" dirty="0"/>
              <a:t> colegios </a:t>
            </a:r>
            <a:r>
              <a:rPr lang="en-US" dirty="0" err="1"/>
              <a:t>en</a:t>
            </a:r>
            <a:r>
              <a:rPr lang="en-US" dirty="0"/>
              <a:t> California.</a:t>
            </a:r>
          </a:p>
        </p:txBody>
      </p:sp>
      <p:sp>
        <p:nvSpPr>
          <p:cNvPr id="10" name="Left Arrow 6">
            <a:extLst>
              <a:ext uri="{FF2B5EF4-FFF2-40B4-BE49-F238E27FC236}">
                <a16:creationId xmlns:a16="http://schemas.microsoft.com/office/drawing/2014/main" id="{FEAD9966-BEA5-47AB-B0EF-EA150D13331D}"/>
              </a:ext>
            </a:extLst>
          </p:cNvPr>
          <p:cNvSpPr/>
          <p:nvPr/>
        </p:nvSpPr>
        <p:spPr>
          <a:xfrm rot="5222180" flipV="1">
            <a:off x="59136" y="5562676"/>
            <a:ext cx="965028" cy="407723"/>
          </a:xfrm>
          <a:prstGeom prst="leftArrow">
            <a:avLst>
              <a:gd name="adj1" fmla="val 42107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6">
            <a:extLst>
              <a:ext uri="{FF2B5EF4-FFF2-40B4-BE49-F238E27FC236}">
                <a16:creationId xmlns:a16="http://schemas.microsoft.com/office/drawing/2014/main" id="{5A16CEA8-B17E-46DA-B931-F878ED67BE62}"/>
              </a:ext>
            </a:extLst>
          </p:cNvPr>
          <p:cNvSpPr/>
          <p:nvPr/>
        </p:nvSpPr>
        <p:spPr>
          <a:xfrm rot="16200000" flipV="1">
            <a:off x="10182850" y="1500390"/>
            <a:ext cx="965028" cy="407723"/>
          </a:xfrm>
          <a:prstGeom prst="leftArrow">
            <a:avLst>
              <a:gd name="adj1" fmla="val 42107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8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4D322B-DFF9-4CC0-BD13-BFFCC41992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91986" y="234043"/>
            <a:ext cx="9789065" cy="4795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A86C45-583E-4ECB-9FED-EB057C4FD0B7}"/>
              </a:ext>
            </a:extLst>
          </p:cNvPr>
          <p:cNvSpPr txBox="1"/>
          <p:nvPr/>
        </p:nvSpPr>
        <p:spPr>
          <a:xfrm>
            <a:off x="3124199" y="5426533"/>
            <a:ext cx="735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 </a:t>
            </a: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aparecer</a:t>
            </a:r>
            <a:r>
              <a:rPr lang="en-US" dirty="0"/>
              <a:t> una </a:t>
            </a:r>
            <a:r>
              <a:rPr lang="en-US" dirty="0" err="1"/>
              <a:t>confirmacion</a:t>
            </a:r>
            <a:r>
              <a:rPr lang="en-US" dirty="0"/>
              <a:t> </a:t>
            </a:r>
            <a:r>
              <a:rPr lang="en-US" dirty="0" err="1"/>
              <a:t>asi</a:t>
            </a:r>
            <a:r>
              <a:rPr lang="en-US" dirty="0"/>
              <a:t>. </a:t>
            </a:r>
            <a:r>
              <a:rPr lang="en-US" dirty="0" err="1"/>
              <a:t>Seleccione</a:t>
            </a:r>
            <a:r>
              <a:rPr lang="en-US" dirty="0"/>
              <a:t> “</a:t>
            </a:r>
            <a:r>
              <a:rPr lang="en-US" b="1" u="sng" dirty="0" err="1"/>
              <a:t>Continuar</a:t>
            </a:r>
            <a:r>
              <a:rPr lang="en-US" dirty="0"/>
              <a:t>” para </a:t>
            </a:r>
            <a:r>
              <a:rPr lang="en-US" dirty="0" err="1"/>
              <a:t>seguir</a:t>
            </a:r>
            <a:r>
              <a:rPr lang="en-US" dirty="0"/>
              <a:t> con la </a:t>
            </a:r>
            <a:r>
              <a:rPr lang="en-US" dirty="0" err="1"/>
              <a:t>aplicacion</a:t>
            </a:r>
            <a:r>
              <a:rPr lang="en-US" dirty="0"/>
              <a:t> actual de WLAC.</a:t>
            </a:r>
          </a:p>
        </p:txBody>
      </p:sp>
      <p:sp>
        <p:nvSpPr>
          <p:cNvPr id="6" name="Left Arrow 6">
            <a:extLst>
              <a:ext uri="{FF2B5EF4-FFF2-40B4-BE49-F238E27FC236}">
                <a16:creationId xmlns:a16="http://schemas.microsoft.com/office/drawing/2014/main" id="{D251A7C7-0A4E-421B-A016-612D785B4CBB}"/>
              </a:ext>
            </a:extLst>
          </p:cNvPr>
          <p:cNvSpPr/>
          <p:nvPr/>
        </p:nvSpPr>
        <p:spPr>
          <a:xfrm rot="5400000" flipV="1">
            <a:off x="5488625" y="4718711"/>
            <a:ext cx="1214750" cy="407723"/>
          </a:xfrm>
          <a:prstGeom prst="leftArrow">
            <a:avLst>
              <a:gd name="adj1" fmla="val 42107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2357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3923</TotalTime>
  <Words>1008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Rounded MT Bold</vt:lpstr>
      <vt:lpstr>Calibri</vt:lpstr>
      <vt:lpstr>Californian FB</vt:lpstr>
      <vt:lpstr>Franklin Gothic Book</vt:lpstr>
      <vt:lpstr>Times New Roman</vt:lpstr>
      <vt:lpstr>Crop</vt:lpstr>
      <vt:lpstr>Como aplicar para clases sin credito</vt:lpstr>
      <vt:lpstr>Visite la pagina West LA College  www.wlac.edu </vt:lpstr>
      <vt:lpstr>                                   Seleccione la                                    aplicacion correcta                                                                     </vt:lpstr>
      <vt:lpstr>Primer paso es crear su cuenta con CCAPPLY para poder enviar su aplicacion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Informacion de Matriculacion</vt:lpstr>
      <vt:lpstr>Informacion personal y direccion</vt:lpstr>
      <vt:lpstr>Educacion</vt:lpstr>
      <vt:lpstr>PowerPoint Presentation</vt:lpstr>
      <vt:lpstr>PowerPoint Presentation</vt:lpstr>
      <vt:lpstr>PowerPoint Presentation</vt:lpstr>
      <vt:lpstr>Revision de aplicacion y consentimiento</vt:lpstr>
      <vt:lpstr>PowerPoint Presentation</vt:lpstr>
      <vt:lpstr>PowerPoint Presentation</vt:lpstr>
      <vt:lpstr>Ya complete mi aplicacion a WLAC, que hago?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Submitting your CCCApply Application</dc:title>
  <dc:creator>Rodriguez-Blanco, Andrea A</dc:creator>
  <cp:lastModifiedBy>Maritza Medina</cp:lastModifiedBy>
  <cp:revision>40</cp:revision>
  <dcterms:created xsi:type="dcterms:W3CDTF">2020-04-21T03:56:09Z</dcterms:created>
  <dcterms:modified xsi:type="dcterms:W3CDTF">2020-08-21T23:32:18Z</dcterms:modified>
</cp:coreProperties>
</file>